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85" r:id="rId5"/>
  </p:sldIdLst>
  <p:sldSz cx="10058400" cy="7772400"/>
  <p:notesSz cx="9144000" cy="6858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1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9F9"/>
    <a:srgbClr val="006BD6"/>
    <a:srgbClr val="8229FF"/>
    <a:srgbClr val="82B813"/>
    <a:srgbClr val="4F00C4"/>
    <a:srgbClr val="E110F6"/>
    <a:srgbClr val="127FDE"/>
    <a:srgbClr val="57CBFF"/>
    <a:srgbClr val="CEF286"/>
    <a:srgbClr val="43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4652" autoAdjust="0"/>
  </p:normalViewPr>
  <p:slideViewPr>
    <p:cSldViewPr snapToGrid="0">
      <p:cViewPr varScale="1">
        <p:scale>
          <a:sx n="63" d="100"/>
          <a:sy n="63" d="100"/>
        </p:scale>
        <p:origin x="1194" y="78"/>
      </p:cViewPr>
      <p:guideLst>
        <p:guide orient="horz" pos="792"/>
        <p:guide pos="10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247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D52D58D5-00AD-42F3-A9DF-68CFCDA7F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77D2345-1E74-47FF-8DFE-436FF1337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6FBC9504-00AD-4A8B-ABC6-E3F426B9ECA4}" type="datetime1">
              <a:rPr lang="ru-RU" smtClean="0"/>
              <a:t>22.02.2024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B419CAC-621D-4C63-A8D7-2C2D93B63E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4879851-F06C-41A9-8ECD-EF2D9A88B2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D60D4DD0-CDC8-413E-8BD7-AF1815EF4F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828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8280478D-2582-4A05-9C47-99F9B02F0DAA}" type="datetime1">
              <a:rPr lang="ru-RU" smtClean="0"/>
              <a:pPr/>
              <a:t>22.02.2024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57250"/>
            <a:ext cx="29940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6AE7DF9D-86ED-4F45-9E0F-EC6EE65741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49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 1">
            <a:extLst>
              <a:ext uri="{FF2B5EF4-FFF2-40B4-BE49-F238E27FC236}">
                <a16:creationId xmlns="" xmlns:a16="http://schemas.microsoft.com/office/drawing/2014/main" id="{1E5BFD88-1CD9-4DF7-829A-80E91D2F27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1919"/>
          <a:stretch/>
        </p:blipFill>
        <p:spPr>
          <a:xfrm>
            <a:off x="0" y="0"/>
            <a:ext cx="3385726" cy="77724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2A514F0-C260-44CA-80F1-9A2A36265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3699" y="2957666"/>
            <a:ext cx="5283200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70000"/>
              </a:lnSpc>
              <a:defRPr lang="ru-RU" sz="6100">
                <a:solidFill>
                  <a:schemeClr val="accent1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ru-RU"/>
              <a:t>Имя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23A79EF7-37A5-4296-B28F-8CBDE541892F}"/>
              </a:ext>
            </a:extLst>
          </p:cNvPr>
          <p:cNvCxnSpPr>
            <a:cxnSpLocks/>
          </p:cNvCxnSpPr>
          <p:nvPr userDrawn="1"/>
        </p:nvCxnSpPr>
        <p:spPr>
          <a:xfrm>
            <a:off x="37591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07F2E074-F855-444A-B731-BD32B2985F36}"/>
              </a:ext>
            </a:extLst>
          </p:cNvPr>
          <p:cNvCxnSpPr>
            <a:cxnSpLocks/>
          </p:cNvCxnSpPr>
          <p:nvPr userDrawn="1"/>
        </p:nvCxnSpPr>
        <p:spPr>
          <a:xfrm>
            <a:off x="64134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16">
            <a:extLst>
              <a:ext uri="{FF2B5EF4-FFF2-40B4-BE49-F238E27FC236}">
                <a16:creationId xmlns="" xmlns:a16="http://schemas.microsoft.com/office/drawing/2014/main" id="{E67082F8-E8EB-4A80-A936-B30A22C7D6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9130" y="925763"/>
            <a:ext cx="3616325" cy="625475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algn="ctr">
              <a:defRPr lang="ru-RU" sz="2400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9" name="Текст 18">
            <a:extLst>
              <a:ext uri="{FF2B5EF4-FFF2-40B4-BE49-F238E27FC236}">
                <a16:creationId xmlns="" xmlns:a16="http://schemas.microsoft.com/office/drawing/2014/main" id="{CF79AF93-94F4-4F31-8DF7-940EC494F3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3699" y="2222229"/>
            <a:ext cx="2798763" cy="590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ru-RU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0" name="Текст 18">
            <a:extLst>
              <a:ext uri="{FF2B5EF4-FFF2-40B4-BE49-F238E27FC236}">
                <a16:creationId xmlns="" xmlns:a16="http://schemas.microsoft.com/office/drawing/2014/main" id="{FCF4207D-4CF5-41A5-8B89-EA64589169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3700" y="3846665"/>
            <a:ext cx="4383718" cy="835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ru-RU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1" name="Рисунок 8">
            <a:extLst>
              <a:ext uri="{FF2B5EF4-FFF2-40B4-BE49-F238E27FC236}">
                <a16:creationId xmlns="" xmlns:a16="http://schemas.microsoft.com/office/drawing/2014/main" id="{8C0D45D4-6066-4D36-867E-55742C321B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95713" y="5648444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="" xmlns:a16="http://schemas.microsoft.com/office/drawing/2014/main" id="{900DDD78-6271-4859-A6DF-CC9894C5625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2461" y="5648445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3" name="Текст 18">
            <a:extLst>
              <a:ext uri="{FF2B5EF4-FFF2-40B4-BE49-F238E27FC236}">
                <a16:creationId xmlns="" xmlns:a16="http://schemas.microsoft.com/office/drawing/2014/main" id="{9840439F-CF73-47A9-8933-10144D9A6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9131" y="6316084"/>
            <a:ext cx="2274888" cy="285690"/>
          </a:xfrm>
          <a:prstGeom prst="rect">
            <a:avLst/>
          </a:prstGeom>
        </p:spPr>
        <p:txBody>
          <a:bodyPr bIns="0" rtlCol="0" anchor="ctr">
            <a:noAutofit/>
          </a:bodyPr>
          <a:lstStyle>
            <a:lvl1pPr>
              <a:defRPr lang="ru-RU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="" xmlns:a16="http://schemas.microsoft.com/office/drawing/2014/main" id="{901CD3A2-71A3-4AF4-8084-763B112A68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7422" y="6316084"/>
            <a:ext cx="2281621" cy="285655"/>
          </a:xfrm>
          <a:prstGeom prst="rect">
            <a:avLst/>
          </a:prstGeom>
        </p:spPr>
        <p:txBody>
          <a:bodyPr bIns="0" rtlCol="0" anchor="ctr">
            <a:noAutofit/>
          </a:bodyPr>
          <a:lstStyle>
            <a:lvl1pPr>
              <a:defRPr lang="ru-RU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="" xmlns:a16="http://schemas.microsoft.com/office/drawing/2014/main" id="{BE490FD0-68CB-49D4-8BF3-654FB16B61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5765" y="6601739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ru-RU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70EDD509-BBFA-49AF-975D-5A1BA70175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4056" y="6601739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ru-RU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85266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улицы, зна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CF4B469-C6C6-4FAD-9215-7B3459B82A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82" r="35428"/>
          <a:stretch/>
        </p:blipFill>
        <p:spPr>
          <a:xfrm>
            <a:off x="-3" y="0"/>
            <a:ext cx="3375159" cy="77724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74722F4-25CA-4683-BC0E-53CF74FEE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3699" y="2957666"/>
            <a:ext cx="5283200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70000"/>
              </a:lnSpc>
              <a:defRPr lang="ru-RU" sz="6100">
                <a:solidFill>
                  <a:schemeClr val="accent2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ru-RU"/>
              <a:t>Имя</a:t>
            </a:r>
          </a:p>
        </p:txBody>
      </p:sp>
      <p:sp>
        <p:nvSpPr>
          <p:cNvPr id="4" name="Текст 16">
            <a:extLst>
              <a:ext uri="{FF2B5EF4-FFF2-40B4-BE49-F238E27FC236}">
                <a16:creationId xmlns="" xmlns:a16="http://schemas.microsoft.com/office/drawing/2014/main" id="{5AAE75D7-3474-4261-BEF4-018EABFD8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9130" y="925763"/>
            <a:ext cx="3616325" cy="625475"/>
          </a:xfrm>
          <a:prstGeom prst="rect">
            <a:avLst/>
          </a:prstGeom>
          <a:solidFill>
            <a:schemeClr val="accent2"/>
          </a:solidFill>
        </p:spPr>
        <p:txBody>
          <a:bodyPr rtlCol="0" anchor="ctr">
            <a:noAutofit/>
          </a:bodyPr>
          <a:lstStyle>
            <a:lvl1pPr algn="ctr">
              <a:defRPr lang="ru-RU" sz="2400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5" name="Текст 18">
            <a:extLst>
              <a:ext uri="{FF2B5EF4-FFF2-40B4-BE49-F238E27FC236}">
                <a16:creationId xmlns="" xmlns:a16="http://schemas.microsoft.com/office/drawing/2014/main" id="{95AE4F95-4625-476F-8D33-A265FC81F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3699" y="2222229"/>
            <a:ext cx="2798763" cy="590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ru-RU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" name="Текст 18">
            <a:extLst>
              <a:ext uri="{FF2B5EF4-FFF2-40B4-BE49-F238E27FC236}">
                <a16:creationId xmlns="" xmlns:a16="http://schemas.microsoft.com/office/drawing/2014/main" id="{37AF8573-A37A-4948-88CB-173D887AA0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3700" y="3846665"/>
            <a:ext cx="4383718" cy="835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ru-RU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49C84541-8737-4AF4-A787-8BDC1A1FA1CC}"/>
              </a:ext>
            </a:extLst>
          </p:cNvPr>
          <p:cNvCxnSpPr>
            <a:cxnSpLocks/>
          </p:cNvCxnSpPr>
          <p:nvPr userDrawn="1"/>
        </p:nvCxnSpPr>
        <p:spPr>
          <a:xfrm>
            <a:off x="37591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7E3EE0C1-1F01-4CF5-BBEA-36A1384487CD}"/>
              </a:ext>
            </a:extLst>
          </p:cNvPr>
          <p:cNvCxnSpPr>
            <a:cxnSpLocks/>
          </p:cNvCxnSpPr>
          <p:nvPr userDrawn="1"/>
        </p:nvCxnSpPr>
        <p:spPr>
          <a:xfrm>
            <a:off x="64134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Рисунок 8">
            <a:extLst>
              <a:ext uri="{FF2B5EF4-FFF2-40B4-BE49-F238E27FC236}">
                <a16:creationId xmlns="" xmlns:a16="http://schemas.microsoft.com/office/drawing/2014/main" id="{8CB08DAF-FA04-4C34-961C-CDCAD79C1A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95713" y="5648444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4" name="Рисунок 8">
            <a:extLst>
              <a:ext uri="{FF2B5EF4-FFF2-40B4-BE49-F238E27FC236}">
                <a16:creationId xmlns="" xmlns:a16="http://schemas.microsoft.com/office/drawing/2014/main" id="{358438CB-11E0-4825-BB1D-2BE7CB0AC9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2461" y="5648445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D8E1B95A-A89B-4091-8C58-8FD589A96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9131" y="6316084"/>
            <a:ext cx="2274888" cy="285690"/>
          </a:xfrm>
          <a:prstGeom prst="rect">
            <a:avLst/>
          </a:prstGeom>
        </p:spPr>
        <p:txBody>
          <a:bodyPr bIns="0" rtlCol="0" anchor="ctr">
            <a:noAutofit/>
          </a:bodyPr>
          <a:lstStyle>
            <a:lvl1pPr>
              <a:defRPr lang="ru-RU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6" name="Текст 18">
            <a:extLst>
              <a:ext uri="{FF2B5EF4-FFF2-40B4-BE49-F238E27FC236}">
                <a16:creationId xmlns="" xmlns:a16="http://schemas.microsoft.com/office/drawing/2014/main" id="{64EF8235-59EA-40F0-A730-D82B050C04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7422" y="6316084"/>
            <a:ext cx="2281621" cy="285655"/>
          </a:xfrm>
          <a:prstGeom prst="rect">
            <a:avLst/>
          </a:prstGeom>
        </p:spPr>
        <p:txBody>
          <a:bodyPr bIns="0" rtlCol="0" anchor="ctr">
            <a:noAutofit/>
          </a:bodyPr>
          <a:lstStyle>
            <a:lvl1pPr>
              <a:defRPr lang="ru-RU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="" xmlns:a16="http://schemas.microsoft.com/office/drawing/2014/main" id="{D8F876E4-7136-4C93-B55E-9D4E55CEF8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5765" y="6601739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ru-RU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8" name="Текст 18">
            <a:extLst>
              <a:ext uri="{FF2B5EF4-FFF2-40B4-BE49-F238E27FC236}">
                <a16:creationId xmlns="" xmlns:a16="http://schemas.microsoft.com/office/drawing/2014/main" id="{35E16950-E168-45FC-9DB4-EA02879834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4056" y="6601739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ru-RU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80021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здания, занавес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9B79D9B-489E-4202-95B6-139C4AA5C8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625" r="1303"/>
          <a:stretch/>
        </p:blipFill>
        <p:spPr>
          <a:xfrm>
            <a:off x="0" y="0"/>
            <a:ext cx="3385726" cy="7772400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42618866-5AC5-487C-B171-335BC67CC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3699" y="2957666"/>
            <a:ext cx="5283200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70000"/>
              </a:lnSpc>
              <a:defRPr lang="ru-RU" sz="6100">
                <a:solidFill>
                  <a:schemeClr val="accent3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ru-RU"/>
              <a:t>Имя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="" xmlns:a16="http://schemas.microsoft.com/office/drawing/2014/main" id="{46333633-B51A-4758-B344-E254C149CF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9130" y="925763"/>
            <a:ext cx="3616325" cy="625475"/>
          </a:xfrm>
          <a:prstGeom prst="rect">
            <a:avLst/>
          </a:prstGeom>
          <a:solidFill>
            <a:schemeClr val="accent3"/>
          </a:solidFill>
        </p:spPr>
        <p:txBody>
          <a:bodyPr rtlCol="0" anchor="ctr">
            <a:noAutofit/>
          </a:bodyPr>
          <a:lstStyle>
            <a:lvl1pPr algn="ctr">
              <a:defRPr lang="ru-RU" sz="2400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1" name="Текст 18">
            <a:extLst>
              <a:ext uri="{FF2B5EF4-FFF2-40B4-BE49-F238E27FC236}">
                <a16:creationId xmlns="" xmlns:a16="http://schemas.microsoft.com/office/drawing/2014/main" id="{F895D6D5-DA30-4364-A5D5-B08A789B2E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3699" y="2222229"/>
            <a:ext cx="2798763" cy="590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ru-RU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="" xmlns:a16="http://schemas.microsoft.com/office/drawing/2014/main" id="{12159317-B7FB-4456-9D2E-571921EEF3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3700" y="3846665"/>
            <a:ext cx="4383718" cy="835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ru-RU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41E8C41F-8772-4CDF-8DE5-D5A03EB4D88F}"/>
              </a:ext>
            </a:extLst>
          </p:cNvPr>
          <p:cNvCxnSpPr>
            <a:cxnSpLocks/>
          </p:cNvCxnSpPr>
          <p:nvPr userDrawn="1"/>
        </p:nvCxnSpPr>
        <p:spPr>
          <a:xfrm>
            <a:off x="37591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14C4B220-D77E-426A-AE0E-B5683093BAC6}"/>
              </a:ext>
            </a:extLst>
          </p:cNvPr>
          <p:cNvCxnSpPr>
            <a:cxnSpLocks/>
          </p:cNvCxnSpPr>
          <p:nvPr userDrawn="1"/>
        </p:nvCxnSpPr>
        <p:spPr>
          <a:xfrm>
            <a:off x="64134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8">
            <a:extLst>
              <a:ext uri="{FF2B5EF4-FFF2-40B4-BE49-F238E27FC236}">
                <a16:creationId xmlns="" xmlns:a16="http://schemas.microsoft.com/office/drawing/2014/main" id="{EE708807-F53C-4524-83F2-8D63C891D0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95713" y="5648444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Рисунок 8">
            <a:extLst>
              <a:ext uri="{FF2B5EF4-FFF2-40B4-BE49-F238E27FC236}">
                <a16:creationId xmlns="" xmlns:a16="http://schemas.microsoft.com/office/drawing/2014/main" id="{AFAB1B52-FEB0-4D5B-8AB1-CD1B26D281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2461" y="5648445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7" name="Текст 18">
            <a:extLst>
              <a:ext uri="{FF2B5EF4-FFF2-40B4-BE49-F238E27FC236}">
                <a16:creationId xmlns="" xmlns:a16="http://schemas.microsoft.com/office/drawing/2014/main" id="{7F232EAA-6D74-4394-81E1-90E0FFEF70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9131" y="6316084"/>
            <a:ext cx="2274888" cy="285690"/>
          </a:xfrm>
          <a:prstGeom prst="rect">
            <a:avLst/>
          </a:prstGeom>
        </p:spPr>
        <p:txBody>
          <a:bodyPr bIns="0" rtlCol="0" anchor="ctr">
            <a:noAutofit/>
          </a:bodyPr>
          <a:lstStyle>
            <a:lvl1pPr>
              <a:defRPr lang="ru-RU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8" name="Текст 18">
            <a:extLst>
              <a:ext uri="{FF2B5EF4-FFF2-40B4-BE49-F238E27FC236}">
                <a16:creationId xmlns="" xmlns:a16="http://schemas.microsoft.com/office/drawing/2014/main" id="{2D10E4E4-80C8-4B09-9997-E5939B76A7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7422" y="6316084"/>
            <a:ext cx="2281621" cy="285655"/>
          </a:xfrm>
          <a:prstGeom prst="rect">
            <a:avLst/>
          </a:prstGeom>
        </p:spPr>
        <p:txBody>
          <a:bodyPr bIns="0" rtlCol="0" anchor="ctr">
            <a:noAutofit/>
          </a:bodyPr>
          <a:lstStyle>
            <a:lvl1pPr>
              <a:defRPr lang="ru-RU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="" xmlns:a16="http://schemas.microsoft.com/office/drawing/2014/main" id="{B8A1FA60-283B-4CF3-80DC-229E494D5D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5765" y="6601739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ru-RU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0" name="Текст 18">
            <a:extLst>
              <a:ext uri="{FF2B5EF4-FFF2-40B4-BE49-F238E27FC236}">
                <a16:creationId xmlns="" xmlns:a16="http://schemas.microsoft.com/office/drawing/2014/main" id="{571CDA75-25D2-4AF0-9CCC-B1198CFF9C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4056" y="6601739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ru-RU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0862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5F9CC2DE-8805-43F0-8D6C-11140D8FB0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83280" cy="7772400"/>
          </a:xfrm>
          <a:custGeom>
            <a:avLst/>
            <a:gdLst>
              <a:gd name="connsiteX0" fmla="*/ 0 w 3383280"/>
              <a:gd name="connsiteY0" fmla="*/ 0 h 7772400"/>
              <a:gd name="connsiteX1" fmla="*/ 835237 w 3383280"/>
              <a:gd name="connsiteY1" fmla="*/ 0 h 7772400"/>
              <a:gd name="connsiteX2" fmla="*/ 835237 w 3383280"/>
              <a:gd name="connsiteY2" fmla="*/ 2610488 h 7772400"/>
              <a:gd name="connsiteX3" fmla="*/ 1666015 w 3383280"/>
              <a:gd name="connsiteY3" fmla="*/ 1836152 h 7772400"/>
              <a:gd name="connsiteX4" fmla="*/ 2513576 w 3383280"/>
              <a:gd name="connsiteY4" fmla="*/ 2610488 h 7772400"/>
              <a:gd name="connsiteX5" fmla="*/ 2513576 w 3383280"/>
              <a:gd name="connsiteY5" fmla="*/ 0 h 7772400"/>
              <a:gd name="connsiteX6" fmla="*/ 3383280 w 3383280"/>
              <a:gd name="connsiteY6" fmla="*/ 0 h 7772400"/>
              <a:gd name="connsiteX7" fmla="*/ 3383280 w 3383280"/>
              <a:gd name="connsiteY7" fmla="*/ 7772400 h 7772400"/>
              <a:gd name="connsiteX8" fmla="*/ 0 w 3383280"/>
              <a:gd name="connsiteY8" fmla="*/ 7772400 h 77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3280" h="7772400">
                <a:moveTo>
                  <a:pt x="0" y="0"/>
                </a:moveTo>
                <a:lnTo>
                  <a:pt x="835237" y="0"/>
                </a:lnTo>
                <a:lnTo>
                  <a:pt x="835237" y="2610488"/>
                </a:lnTo>
                <a:lnTo>
                  <a:pt x="1666015" y="1836152"/>
                </a:lnTo>
                <a:lnTo>
                  <a:pt x="2513576" y="2610488"/>
                </a:lnTo>
                <a:lnTo>
                  <a:pt x="2513576" y="0"/>
                </a:lnTo>
                <a:lnTo>
                  <a:pt x="3383280" y="0"/>
                </a:lnTo>
                <a:lnTo>
                  <a:pt x="3383280" y="7772400"/>
                </a:lnTo>
                <a:lnTo>
                  <a:pt x="0" y="77724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647FD433-61D6-4DEC-A15B-E17F511E8D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4440" y="696118"/>
            <a:ext cx="914400" cy="9144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1" name="Заголовок 2">
            <a:extLst>
              <a:ext uri="{FF2B5EF4-FFF2-40B4-BE49-F238E27FC236}">
                <a16:creationId xmlns="" xmlns:a16="http://schemas.microsoft.com/office/drawing/2014/main" id="{6FCCAC35-D002-41CD-90F5-E4151B3A2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3699" y="2957666"/>
            <a:ext cx="5283200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70000"/>
              </a:lnSpc>
              <a:defRPr lang="ru-RU" sz="6100">
                <a:solidFill>
                  <a:schemeClr val="accent3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ru-RU"/>
              <a:t>Имя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="" xmlns:a16="http://schemas.microsoft.com/office/drawing/2014/main" id="{35D8314D-3CAF-4973-9C49-80CCF3C3E4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59130" y="925763"/>
            <a:ext cx="3616325" cy="625475"/>
          </a:xfrm>
          <a:prstGeom prst="rect">
            <a:avLst/>
          </a:prstGeom>
          <a:solidFill>
            <a:schemeClr val="accent3"/>
          </a:solidFill>
        </p:spPr>
        <p:txBody>
          <a:bodyPr rtlCol="0" anchor="ctr">
            <a:noAutofit/>
          </a:bodyPr>
          <a:lstStyle>
            <a:lvl1pPr>
              <a:defRPr lang="ru-RU" sz="2400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="" xmlns:a16="http://schemas.microsoft.com/office/drawing/2014/main" id="{B12DA0C5-5308-4F9E-BCE9-994DCC0C9D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3699" y="2222229"/>
            <a:ext cx="2798763" cy="590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ru-RU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="" xmlns:a16="http://schemas.microsoft.com/office/drawing/2014/main" id="{F1D1DBCA-0C16-4875-9A6E-746D7D69C0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53700" y="3846665"/>
            <a:ext cx="4383718" cy="835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ru-RU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14190C4F-B2D3-480E-92EF-09E0B86ABBF9}"/>
              </a:ext>
            </a:extLst>
          </p:cNvPr>
          <p:cNvCxnSpPr>
            <a:cxnSpLocks/>
          </p:cNvCxnSpPr>
          <p:nvPr userDrawn="1"/>
        </p:nvCxnSpPr>
        <p:spPr>
          <a:xfrm>
            <a:off x="37591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DFFA7677-AB67-4AFE-90A9-5198610AF585}"/>
              </a:ext>
            </a:extLst>
          </p:cNvPr>
          <p:cNvCxnSpPr>
            <a:cxnSpLocks/>
          </p:cNvCxnSpPr>
          <p:nvPr userDrawn="1"/>
        </p:nvCxnSpPr>
        <p:spPr>
          <a:xfrm>
            <a:off x="64134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Рисунок 8">
            <a:extLst>
              <a:ext uri="{FF2B5EF4-FFF2-40B4-BE49-F238E27FC236}">
                <a16:creationId xmlns="" xmlns:a16="http://schemas.microsoft.com/office/drawing/2014/main" id="{770AA4F9-7E67-481F-822D-34EF163F08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95713" y="5648444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2" name="Рисунок 8">
            <a:extLst>
              <a:ext uri="{FF2B5EF4-FFF2-40B4-BE49-F238E27FC236}">
                <a16:creationId xmlns="" xmlns:a16="http://schemas.microsoft.com/office/drawing/2014/main" id="{0EC2AA3F-8FF6-489F-9604-9C9584AC03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2461" y="5648445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Текст 18">
            <a:extLst>
              <a:ext uri="{FF2B5EF4-FFF2-40B4-BE49-F238E27FC236}">
                <a16:creationId xmlns="" xmlns:a16="http://schemas.microsoft.com/office/drawing/2014/main" id="{6C2EE239-1E08-4EE4-B17E-82A545F40C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9131" y="6318504"/>
            <a:ext cx="2274888" cy="285690"/>
          </a:xfrm>
          <a:prstGeom prst="rect">
            <a:avLst/>
          </a:prstGeom>
        </p:spPr>
        <p:txBody>
          <a:bodyPr bIns="0" rtlCol="0" anchor="ctr">
            <a:noAutofit/>
          </a:bodyPr>
          <a:lstStyle>
            <a:lvl1pPr>
              <a:defRPr lang="ru-RU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="" xmlns:a16="http://schemas.microsoft.com/office/drawing/2014/main" id="{8A1E1415-041F-49EF-A77E-7859C56FD0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7422" y="6318504"/>
            <a:ext cx="2281621" cy="285655"/>
          </a:xfrm>
          <a:prstGeom prst="rect">
            <a:avLst/>
          </a:prstGeom>
        </p:spPr>
        <p:txBody>
          <a:bodyPr bIns="0" rtlCol="0" anchor="ctr">
            <a:noAutofit/>
          </a:bodyPr>
          <a:lstStyle>
            <a:lvl1pPr>
              <a:defRPr lang="ru-RU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5" name="Текст 18">
            <a:extLst>
              <a:ext uri="{FF2B5EF4-FFF2-40B4-BE49-F238E27FC236}">
                <a16:creationId xmlns="" xmlns:a16="http://schemas.microsoft.com/office/drawing/2014/main" id="{63B593A7-E56F-47AE-8EBC-5BD46753CF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59130" y="6547272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ru-RU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6" name="Текст 18">
            <a:extLst>
              <a:ext uri="{FF2B5EF4-FFF2-40B4-BE49-F238E27FC236}">
                <a16:creationId xmlns="" xmlns:a16="http://schemas.microsoft.com/office/drawing/2014/main" id="{5C928899-AFC2-40B6-B78B-5AA83E10A0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07421" y="6547272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ru-RU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592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59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</p:sldLayoutIdLst>
  <p:hf sldNum="0" hdr="0" ft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lang="ru-RU" sz="6000" b="1" kern="1200">
          <a:solidFill>
            <a:srgbClr val="8229FF"/>
          </a:solidFill>
          <a:latin typeface="+mj-lt"/>
          <a:ea typeface="+mj-ea"/>
          <a:cs typeface="+mj-cs"/>
        </a:defRPr>
      </a:lvl1pPr>
    </p:titleStyle>
    <p:bodyStyle>
      <a:lvl1pPr marL="0" indent="0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None/>
        <a:defRPr lang="ru-RU"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lang="ru-RU"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lang="ru-RU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5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6290" rtl="0" eaLnBrk="1" latinLnBrk="0" hangingPunct="1"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660" y="5916741"/>
            <a:ext cx="1657350" cy="1800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471" y="5238353"/>
            <a:ext cx="850629" cy="9487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8B982D-9B38-4BFF-B2D4-658F70DB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698" y="2957666"/>
            <a:ext cx="6144929" cy="835428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endParaRPr lang="ru-RU" sz="4400" dirty="0"/>
          </a:p>
        </p:txBody>
      </p:sp>
      <p:sp>
        <p:nvSpPr>
          <p:cNvPr id="17" name="Блок-схема: соединительная линия между страницами 2" descr="флаг">
            <a:extLst>
              <a:ext uri="{FF2B5EF4-FFF2-40B4-BE49-F238E27FC236}">
                <a16:creationId xmlns="" xmlns:a16="http://schemas.microsoft.com/office/drawing/2014/main" id="{490A9E38-E440-44D6-915C-C80ECCA3849C}"/>
              </a:ext>
            </a:extLst>
          </p:cNvPr>
          <p:cNvSpPr/>
          <p:nvPr/>
        </p:nvSpPr>
        <p:spPr>
          <a:xfrm>
            <a:off x="835237" y="0"/>
            <a:ext cx="1678339" cy="26104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50 w 10000"/>
              <a:gd name="connsiteY3" fmla="*/ 5627 h 8000"/>
              <a:gd name="connsiteX4" fmla="*/ 0 w 10000"/>
              <a:gd name="connsiteY4" fmla="*/ 8000 h 8000"/>
              <a:gd name="connsiteX5" fmla="*/ 0 w 10000"/>
              <a:gd name="connsiteY5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4950" y="5627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9" name="Графический объект 18" descr="Звезда">
            <a:extLst>
              <a:ext uri="{FF2B5EF4-FFF2-40B4-BE49-F238E27FC236}">
                <a16:creationId xmlns="" xmlns:a16="http://schemas.microsoft.com/office/drawing/2014/main" id="{ED5CE6A3-D6E6-4E2D-B30C-67B3F71BA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17206" y="800565"/>
            <a:ext cx="914400" cy="9144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523324F-1F8B-4129-A030-26AD8FA7C3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1238" y="1323672"/>
            <a:ext cx="4133088" cy="625475"/>
          </a:xfrm>
          <a:solidFill>
            <a:schemeClr val="accent2"/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>
                <a:solidFill>
                  <a:schemeClr val="tx2"/>
                </a:solidFill>
              </a:rPr>
              <a:t>Сертификат участника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5B1B234-C120-4F92-9BF4-7EBD2C23FB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Этот </a:t>
            </a:r>
            <a:r>
              <a:rPr lang="ru-RU" dirty="0" smtClean="0"/>
              <a:t>документ подтверждает</a:t>
            </a:r>
            <a:r>
              <a:rPr lang="ru-RU" dirty="0"/>
              <a:t>, что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3F25D25-6DC3-4D40-83FA-390C53C183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3699" y="3846665"/>
            <a:ext cx="6144927" cy="835425"/>
          </a:xfrm>
        </p:spPr>
        <p:txBody>
          <a:bodyPr rtlCol="0"/>
          <a:lstStyle>
            <a:defPPr>
              <a:defRPr lang="ru-RU"/>
            </a:defPPr>
          </a:lstStyle>
          <a:p>
            <a:pPr algn="just" rtl="0"/>
            <a:r>
              <a:rPr lang="ru-RU" dirty="0" smtClean="0"/>
              <a:t>22 февраля 2024г. приняла </a:t>
            </a:r>
            <a:r>
              <a:rPr lang="ru-RU" dirty="0" smtClean="0"/>
              <a:t>участие в </a:t>
            </a:r>
            <a:r>
              <a:rPr lang="ru-RU" dirty="0" smtClean="0"/>
              <a:t>работе районного методического объединения учителей физики</a:t>
            </a:r>
            <a:endParaRPr lang="ru-RU" dirty="0"/>
          </a:p>
        </p:txBody>
      </p:sp>
      <p:sp>
        <p:nvSpPr>
          <p:cNvPr id="48" name="Текст 47">
            <a:extLst>
              <a:ext uri="{FF2B5EF4-FFF2-40B4-BE49-F238E27FC236}">
                <a16:creationId xmlns="" xmlns:a16="http://schemas.microsoft.com/office/drawing/2014/main" id="{6A93B433-2C9F-474B-A45B-612F8A492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err="1" smtClean="0"/>
              <a:t>И.В.Попова</a:t>
            </a:r>
            <a:endParaRPr lang="ru-RU" dirty="0"/>
          </a:p>
        </p:txBody>
      </p:sp>
      <p:sp>
        <p:nvSpPr>
          <p:cNvPr id="49" name="Текст 48">
            <a:extLst>
              <a:ext uri="{FF2B5EF4-FFF2-40B4-BE49-F238E27FC236}">
                <a16:creationId xmlns="" xmlns:a16="http://schemas.microsoft.com/office/drawing/2014/main" id="{F2BEBE46-344E-4F6E-83E5-1E432A4AFB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Н.В. Козинц</a:t>
            </a:r>
            <a:r>
              <a:rPr lang="ru-RU" sz="1400" b="0" dirty="0" smtClean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ева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="" xmlns:a16="http://schemas.microsoft.com/office/drawing/2014/main" id="{F72813CA-BEC7-4262-AD87-45EE3E18A6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100" dirty="0" err="1" smtClean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зам.директора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 по ВР</a:t>
            </a:r>
            <a:endParaRPr lang="ru-RU" dirty="0"/>
          </a:p>
        </p:txBody>
      </p:sp>
      <p:sp>
        <p:nvSpPr>
          <p:cNvPr id="53" name="Текст 52">
            <a:extLst>
              <a:ext uri="{FF2B5EF4-FFF2-40B4-BE49-F238E27FC236}">
                <a16:creationId xmlns="" xmlns:a16="http://schemas.microsoft.com/office/drawing/2014/main" id="{2CD6A3E4-3DEF-4525-AE1B-4AF783CE80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И.О ди</a:t>
            </a:r>
            <a:r>
              <a:rPr lang="ru-RU" sz="1100" b="0" dirty="0" smtClean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ректора</a:t>
            </a:r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E523324F-1F8B-4129-A030-26AD8FA7C3EA}"/>
              </a:ext>
            </a:extLst>
          </p:cNvPr>
          <p:cNvSpPr txBox="1">
            <a:spLocks/>
          </p:cNvSpPr>
          <p:nvPr/>
        </p:nvSpPr>
        <p:spPr>
          <a:xfrm>
            <a:off x="3580961" y="232951"/>
            <a:ext cx="6217665" cy="625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 anchor="ctr">
            <a:noAutofit/>
          </a:bodyPr>
          <a:lstStyle>
            <a:defPPr>
              <a:defRPr lang="ru-RU"/>
            </a:defPPr>
            <a:lvl1pPr marL="0" indent="0" algn="ctr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None/>
              <a:defRPr lang="ru-RU" sz="2400" b="0" kern="1200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51814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lang="ru-RU"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290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lang="ru-RU"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443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2579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solidFill>
                  <a:schemeClr val="tx2"/>
                </a:solidFill>
              </a:rPr>
              <a:t>МУНИЦИПАЛЬНОЕ  КАЗЕННОЕ  ОБЩЕОБРАЗОВАТЕЛЬНОЕ УЧРЕЖДЕНИЕ </a:t>
            </a:r>
            <a:r>
              <a:rPr lang="ru-RU" sz="1400" dirty="0" smtClean="0">
                <a:solidFill>
                  <a:schemeClr val="tx2"/>
                </a:solidFill>
              </a:rPr>
              <a:t>«ТРОИЦКАЯ </a:t>
            </a:r>
            <a:r>
              <a:rPr lang="ru-RU" sz="1400" dirty="0">
                <a:solidFill>
                  <a:schemeClr val="tx2"/>
                </a:solidFill>
              </a:rPr>
              <a:t>СРЕДНЯЯ ОБЩЕОБРАЗОВАТЕЛЬНАЯ ШКОЛА </a:t>
            </a:r>
            <a:r>
              <a:rPr lang="ru-RU" sz="1400" dirty="0" smtClean="0">
                <a:solidFill>
                  <a:schemeClr val="tx2"/>
                </a:solidFill>
              </a:rPr>
              <a:t>№50»           623620</a:t>
            </a:r>
            <a:r>
              <a:rPr lang="ru-RU" sz="1400" dirty="0">
                <a:solidFill>
                  <a:schemeClr val="tx2"/>
                </a:solidFill>
              </a:rPr>
              <a:t>, Свердловская область, </a:t>
            </a:r>
            <a:r>
              <a:rPr lang="ru-RU" sz="1400" dirty="0" err="1">
                <a:solidFill>
                  <a:schemeClr val="tx2"/>
                </a:solidFill>
              </a:rPr>
              <a:t>Талицкий</a:t>
            </a:r>
            <a:r>
              <a:rPr lang="ru-RU" sz="1400" dirty="0">
                <a:solidFill>
                  <a:schemeClr val="tx2"/>
                </a:solidFill>
              </a:rPr>
              <a:t>  район, п. Троицкий, ул. Комарова, д.21тел. (34371) 4-13-88,  50tgo.uralschool.ru, e-</a:t>
            </a:r>
            <a:r>
              <a:rPr lang="ru-RU" sz="1400" dirty="0" err="1">
                <a:solidFill>
                  <a:schemeClr val="tx2"/>
                </a:solidFill>
              </a:rPr>
              <a:t>mail</a:t>
            </a:r>
            <a:r>
              <a:rPr lang="ru-RU" sz="1400" dirty="0">
                <a:solidFill>
                  <a:schemeClr val="tx2"/>
                </a:solidFill>
              </a:rPr>
              <a:t>:  school__50__66@mail.ru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6524" y="5167082"/>
            <a:ext cx="959836" cy="10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58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Bold Certificate">
      <a:dk1>
        <a:srgbClr val="7F7F7F"/>
      </a:dk1>
      <a:lt1>
        <a:sysClr val="window" lastClr="FFFFFF"/>
      </a:lt1>
      <a:dk2>
        <a:srgbClr val="44546A"/>
      </a:dk2>
      <a:lt2>
        <a:srgbClr val="E7E6E6"/>
      </a:lt2>
      <a:accent1>
        <a:srgbClr val="8229FF"/>
      </a:accent1>
      <a:accent2>
        <a:srgbClr val="82B813"/>
      </a:accent2>
      <a:accent3>
        <a:srgbClr val="006BD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old Certificat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459618_win32_fixed" id="{41C9BE48-30B9-411F-9D03-2D3EE49C421A}" vid="{788AF1F6-6F61-4127-AA77-5A54B053ED6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31E9B7-1CD3-4E40-85FD-2114F2445BA0}">
  <ds:schemaRefs>
    <ds:schemaRef ds:uri="http://purl.org/dc/terms/"/>
    <ds:schemaRef ds:uri="16c05727-aa75-4e4a-9b5f-8a80a1165891"/>
    <ds:schemaRef ds:uri="http://schemas.microsoft.com/sharepoint/v3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71af3243-3dd4-4a8d-8c0d-dd76da1f02a5"/>
    <ds:schemaRef ds:uri="http://schemas.microsoft.com/office/infopath/2007/PartnerControls"/>
    <ds:schemaRef ds:uri="230e9df3-be65-4c73-a93b-d1236ebd677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0A594B8-F540-4998-9266-2E16701258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4BAC57-FE26-412D-ADB5-082F75EC1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</Words>
  <Application>Microsoft Office PowerPoint</Application>
  <PresentationFormat>Произвольный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Corbel</vt:lpstr>
      <vt:lpstr>Ebrima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2022-01-07T22:33:39Z</dcterms:created>
  <dcterms:modified xsi:type="dcterms:W3CDTF">2024-02-22T03:57:27Z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