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22E0-F98F-45A1-B7CB-E2BCEFEF890C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D26A-88DA-44F5-841D-4EA9F68736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22E0-F98F-45A1-B7CB-E2BCEFEF890C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D26A-88DA-44F5-841D-4EA9F68736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22E0-F98F-45A1-B7CB-E2BCEFEF890C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D26A-88DA-44F5-841D-4EA9F68736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22E0-F98F-45A1-B7CB-E2BCEFEF890C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D26A-88DA-44F5-841D-4EA9F68736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22E0-F98F-45A1-B7CB-E2BCEFEF890C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D26A-88DA-44F5-841D-4EA9F68736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22E0-F98F-45A1-B7CB-E2BCEFEF890C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D26A-88DA-44F5-841D-4EA9F68736E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22E0-F98F-45A1-B7CB-E2BCEFEF890C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D26A-88DA-44F5-841D-4EA9F68736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22E0-F98F-45A1-B7CB-E2BCEFEF890C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D26A-88DA-44F5-841D-4EA9F68736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22E0-F98F-45A1-B7CB-E2BCEFEF890C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D26A-88DA-44F5-841D-4EA9F68736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22E0-F98F-45A1-B7CB-E2BCEFEF890C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193D26A-88DA-44F5-841D-4EA9F68736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22E0-F98F-45A1-B7CB-E2BCEFEF890C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D26A-88DA-44F5-841D-4EA9F68736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4B922E0-F98F-45A1-B7CB-E2BCEFEF890C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193D26A-88DA-44F5-841D-4EA9F68736E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7772400" cy="2376264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Особенности работы с родителями 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7011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38164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Работа с семьями, имеющими детей с ОВЗ, ведется специалистами сопровождения. Наиважнейшая роль в ней отводится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воспитателю и учителю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Именно сотрудничество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обеспечивает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успехи детей в учебе и общении, их стремление к достойной активной жизни.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416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520940" cy="104701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Уровни реагирования родителей детей с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ОВЗ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9685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Специалисты сопровождения сталкиваются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 тремя уровнями реагирования родителей на своего ребенка с ОВЗ и участвует в коррекции и профилактике двух первых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уровней</a:t>
            </a:r>
          </a:p>
          <a:p>
            <a:pPr marL="0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Психологический. Родители испытывают сильнейший стресс, деформирующий психику и меняющий семейные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стереотипы.</a:t>
            </a:r>
          </a:p>
          <a:p>
            <a:pPr marL="0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Социальный. Семья ограничивает общение с близкими, с внешним миром. Возможна деформация отношений между родителями и распад семьи. Часто нет веры в результат помощи специалистов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сопровождения.</a:t>
            </a:r>
          </a:p>
          <a:p>
            <a:pPr marL="0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Соматический. Переживания родителей превышают уровень допустимых психологических нагрузок и ведут к соматическим, вегетативным и астеническим расстройствам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5277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20688"/>
            <a:ext cx="8712968" cy="5472608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Репрессивное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поведение: родительский авторитаризм, пессимистический взгляд на будущее ребенка, ограничение его прав, жесткие предписания и наказания за их невыполнение. У ребенка развивается комплекс неполноценности, страхи, чувство вины.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Сотрудничество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конструктивные, гибкие отношениями родителей и ребенка, их постоянная совместная деятельность, вера родителей в успех ребенка и его сильные стороны. Дети с ограниченными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возможностями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здоровья в таких семьях обладают самостоятельностью с учетом специфики болезни, познавательной и творческой активностью,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самопринятием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7305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Стратегии поведения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00628"/>
            <a:ext cx="8640960" cy="5424716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Гиперопека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сверх-заботливое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отношение, неадекватные представления о возможностях ребенка, сильная регламентация образа жизни семьи. Детей отличает психологическая незрелость,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инфатилизм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отсутствие навыка ставить цели и их достигать, манипуляционное поведение.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Гипопротекция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(холодное общение): сниженные эмоциональные контакты родителей с ребенком, вплоть до его эмоционального отвержения в целях компенсации собственного психологического дискомфорта. Дети отличаются робостью, боязливостью, самоотвержением, отсутствием интересов.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21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Индивидуальные методы работы учителя с родителями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424936" cy="475252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Нейтрализовать страхи родителей, создать у них убеждение о возможных высоких результатах ребенка в учебе помогут следующие методы. Изложение родителям при первом знакомстве основных принципов подхода учителя к их ребенку: </a:t>
            </a:r>
          </a:p>
          <a:p>
            <a:pPr marL="0" indent="0" algn="just">
              <a:spcBef>
                <a:spcPts val="0"/>
              </a:spcBef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Принятие ребенка с ОВЗ, как и всех остальных детей.</a:t>
            </a:r>
          </a:p>
          <a:p>
            <a:pPr marL="0" indent="0" algn="just">
              <a:spcBef>
                <a:spcPts val="0"/>
              </a:spcBef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Включение его в одинаковые с другими детьми виды деятельности, но с разными задачами. </a:t>
            </a:r>
          </a:p>
          <a:p>
            <a:pPr marL="0" indent="0" algn="just">
              <a:spcBef>
                <a:spcPts val="0"/>
              </a:spcBef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Вовлечение ребенка в коллективные формы обучения и групповое решение задач. </a:t>
            </a:r>
          </a:p>
          <a:p>
            <a:pPr marL="0" indent="0" algn="just">
              <a:spcBef>
                <a:spcPts val="0"/>
              </a:spcBef>
              <a:buAutoNum type="arabicPeriod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Участие ребенка во внеклассной деятельности: в конкурсах, разработках творческих и научных проектов, смотрах знаний, совместных играх.</a:t>
            </a:r>
          </a:p>
        </p:txBody>
      </p:sp>
    </p:spTree>
    <p:extLst>
      <p:ext uri="{BB962C8B-B14F-4D97-AF65-F5344CB8AC3E}">
        <p14:creationId xmlns:p14="http://schemas.microsoft.com/office/powerpoint/2010/main" val="4237758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Принципы взаимодействия с родителями детей с ОВЗ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424936" cy="4032448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Задача учителя – создать систему, где он сам и весь родительский коллектив класса взаимодействует на принципах корректности, тактичности, милосердия,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сенситивности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Этому помогут следующие формы работы: </a:t>
            </a:r>
          </a:p>
          <a:p>
            <a:pPr marL="0" indent="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Привлечение родителей «особых детей» к внеклассным и внешкольным мероприятиям. </a:t>
            </a:r>
          </a:p>
          <a:p>
            <a:pPr marL="0" indent="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Приглашение родителей как помощников учителя во время классных экскурсий. </a:t>
            </a:r>
          </a:p>
          <a:p>
            <a:pPr marL="0" indent="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Введение родителей в состав родительского комитета. </a:t>
            </a:r>
          </a:p>
          <a:p>
            <a:pPr marL="0" indent="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Направление детей с ОВЗ на олимпиады и конкурсы, где предполагается семейное участие. </a:t>
            </a:r>
          </a:p>
          <a:p>
            <a:pPr marL="0" indent="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Проведение тематических классных родительских собрания и семинаров.</a:t>
            </a:r>
          </a:p>
        </p:txBody>
      </p:sp>
    </p:spTree>
    <p:extLst>
      <p:ext uri="{BB962C8B-B14F-4D97-AF65-F5344CB8AC3E}">
        <p14:creationId xmlns:p14="http://schemas.microsoft.com/office/powerpoint/2010/main" val="12895459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27</TotalTime>
  <Words>452</Words>
  <Application>Microsoft Office PowerPoint</Application>
  <PresentationFormat>Экран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Углы</vt:lpstr>
      <vt:lpstr>Особенности работы с родителями </vt:lpstr>
      <vt:lpstr>Презентация PowerPoint</vt:lpstr>
      <vt:lpstr>Уровни реагирования родителей детей с ОВЗ</vt:lpstr>
      <vt:lpstr>Презентация PowerPoint</vt:lpstr>
      <vt:lpstr>Стратегии поведения </vt:lpstr>
      <vt:lpstr>Индивидуальные методы работы учителя с родителями </vt:lpstr>
      <vt:lpstr>Принципы взаимодействия с родителями детей с ОВЗ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работы с родителями</dc:title>
  <dc:creator>user</dc:creator>
  <cp:lastModifiedBy>user</cp:lastModifiedBy>
  <cp:revision>3</cp:revision>
  <dcterms:created xsi:type="dcterms:W3CDTF">2023-12-15T03:47:01Z</dcterms:created>
  <dcterms:modified xsi:type="dcterms:W3CDTF">2023-12-15T04:14:33Z</dcterms:modified>
</cp:coreProperties>
</file>