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FF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smNativeData">
      <pr:smAppRevision xmlns="smNativeData" xmlns:pr="smNativeData" xmlns:p15="http://schemas.microsoft.com/office/powerpoint/2012/main" xmlns:p14="http://schemas.microsoft.com/office/powerpoint/2010/main" xmlns:mc="http://schemas.openxmlformats.org/markup-compatibility/2006" dt="1774850582" val="1068" revOS="4"/>
      <pr:smFileRevision xmlns="smNativeData" xmlns:pr="smNativeData" xmlns:p15="http://schemas.microsoft.com/office/powerpoint/2012/main" xmlns:p14="http://schemas.microsoft.com/office/powerpoint/2010/main" xmlns:mc="http://schemas.openxmlformats.org/markup-compatibility/2006" dt="1774850582" val="101"/>
      <pr:guideOptions xmlns="smNativeData" xmlns:pr="smNativeData" xmlns:p15="http://schemas.microsoft.com/office/powerpoint/2012/main" xmlns:p14="http://schemas.microsoft.com/office/powerpoint/2010/main" xmlns:mc="http://schemas.openxmlformats.org/markup-compatibility/2006" dt="1774850582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76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" d="100"/>
        <a:sy n="9" d="100"/>
      </p:scale>
      <p:origin x="0" y="0"/>
    </p:cViewPr>
  </p:sorterViewPr>
  <p:notesViewPr>
    <p:cSldViewPr snapToGrid="0">
      <p:cViewPr>
        <p:scale>
          <a:sx n="74" d="100"/>
          <a:sy n="74" d="100"/>
        </p:scale>
        <p:origin x="355" y="213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AkAAOgGAACgQQAAmBUAABAAAAAmAAAACAAAAL2QAAAAAAAA"/>
              </a:ext>
            </a:extLst>
          </p:cNvSpPr>
          <p:nvPr>
            <p:ph type="ctrTitle"/>
          </p:nvPr>
        </p:nvSpPr>
        <p:spPr>
          <a:xfrm>
            <a:off x="1524000" y="1122680"/>
            <a:ext cx="9144000" cy="23876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ctr">
              <a:defRPr lang="ru-RU" sz="6000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Подзаголовок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YAkAACkWAACgQQAAWCAAABAAAAAmAAAACAAAAAGAAAAAAAAA"/>
              </a:ext>
            </a:extLst>
          </p:cNvSpPr>
          <p:nvPr>
            <p:ph type="subTitle" idx="1"/>
          </p:nvPr>
        </p:nvSpPr>
        <p:spPr>
          <a:xfrm>
            <a:off x="1524000" y="3602355"/>
            <a:ext cx="9144000" cy="1655445"/>
          </a:xfrm>
        </p:spPr>
        <p:txBody>
          <a:bodyPr/>
          <a:lstStyle>
            <a:lvl1pPr marL="0" indent="0" algn="ctr">
              <a:buNone/>
              <a:defRPr lang="ru-RU" sz="2400" cap="none"/>
            </a:lvl1pPr>
            <a:lvl2pPr marL="457200" indent="0" algn="ctr">
              <a:buNone/>
              <a:defRPr lang="ru-RU" sz="2000" cap="none"/>
            </a:lvl2pPr>
            <a:lvl3pPr marL="914400" indent="0" algn="ctr">
              <a:buNone/>
              <a:defRPr lang="ru-RU" sz="1800" cap="none"/>
            </a:lvl3pPr>
            <a:lvl4pPr marL="1371600" indent="0" algn="ctr">
              <a:buNone/>
              <a:defRPr lang="ru-RU" sz="1600" cap="none"/>
            </a:lvl4pPr>
            <a:lvl5pPr marL="1828800" indent="0" algn="ctr">
              <a:buNone/>
              <a:defRPr lang="ru-RU" sz="1600" cap="none"/>
            </a:lvl5pPr>
            <a:lvl6pPr marL="2286000" indent="0" algn="ctr">
              <a:buNone/>
              <a:defRPr lang="ru-RU" sz="1600" cap="none"/>
            </a:lvl6pPr>
            <a:lvl7pPr marL="2743200" indent="0" algn="ctr">
              <a:buNone/>
              <a:defRPr lang="ru-RU" sz="1600" cap="none"/>
            </a:lvl7pPr>
            <a:lvl8pPr marL="3200400" indent="0" algn="ctr">
              <a:buNone/>
              <a:defRPr lang="ru-RU" sz="1600" cap="none"/>
            </a:lvl8pPr>
            <a:lvl9pPr marL="3657600" indent="0" algn="ctr">
              <a:buNone/>
              <a:defRPr lang="ru-RU" sz="1600" cap="none"/>
            </a:lvl9pPr>
          </a:lstStyle>
          <a:p>
            <a:pPr>
              <a:defRPr lang="ru-RU"/>
            </a:pPr>
            <a:r>
              <a:t>Образец подзаголовка</a:t>
            </a:r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B065-2BD2-1C46-9CF1-DD13FEBF6A88}" type="datetime1">
              <a:t></a:t>
            </a:fld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6" name="Номер слайда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D128-66D2-1C27-9CF1-90729FBF6AC5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D8CAADYRQAAZwo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Q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DsLAADYRQAAACYAABAAAAAmAAAACAAAAD4QAAAAAAAA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Fifth level</a:t>
            </a:r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8DC3-8DD2-1C7B-9CF1-7B2EC3BF6A2E}" type="datetime1">
              <a:t>21.10.2025</a:t>
            </a:fld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6" name="Номер слайда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A0FE-B0D2-1C56-9CF1-4603EEBF6A13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Q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rDUAAD8CAADYRQAAACYAABAAAAAmAAAACAAAAD8QAAAAAAAA"/>
              </a:ext>
            </a:extLst>
          </p:cNvSpPr>
          <p:nvPr>
            <p:ph type="title"/>
          </p:nvPr>
        </p:nvSpPr>
        <p:spPr>
          <a:xfrm>
            <a:off x="8724900" y="365125"/>
            <a:ext cx="2628900" cy="5812155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Q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D8CAAC8NAAAACYAABAAAAAmAAAACAAAAD8QAAAAAAAA"/>
              </a:ext>
            </a:extLst>
          </p:cNvSpPr>
          <p:nvPr>
            <p:ph idx="1"/>
          </p:nvPr>
        </p:nvSpPr>
        <p:spPr>
          <a:xfrm>
            <a:off x="838200" y="365125"/>
            <a:ext cx="7734300" cy="581215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Fifth level</a:t>
            </a:r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80A4-EAD2-1C76-9CF1-1C23CEBF6A49}" type="datetime1">
              <a:t>21.10.2025</a:t>
            </a:fld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6" name="Номер слайда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D69A-D4D2-1C20-9CF1-227598BF6A77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D8CAADYRQAAZwo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Объек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DsLAADYRQAAACYAABAAAAAmAAAACAAAAAAAAAAAAAAA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Fifth level</a:t>
            </a:r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B9A0-EED2-1C4F-9CF1-181AF7BF6A4D}" type="datetime1">
              <a:t>21.10.2025</a:t>
            </a:fld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6" name="Номер слайда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B20A-44D2-1C44-9CF1-B211FCBF6AE7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gUAAIUKAADORQAAERwAABAAAAAmAAAACAAAAL2QAAAAAAAA"/>
              </a:ext>
            </a:extLst>
          </p:cNvSpPr>
          <p:nvPr>
            <p:ph type="title"/>
          </p:nvPr>
        </p:nvSpPr>
        <p:spPr>
          <a:xfrm>
            <a:off x="831850" y="1710055"/>
            <a:ext cx="10515600" cy="2852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defRPr lang="ru-RU" sz="6000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HgUAADwcAADORQAAdiUAABAAAAAmAAAACAAAAAGAAAAAAAAA"/>
              </a:ext>
            </a:extLst>
          </p:cNvSpPr>
          <p:nvPr>
            <p:ph idx="1"/>
          </p:nvPr>
        </p:nvSpPr>
        <p:spPr>
          <a:xfrm>
            <a:off x="831850" y="4589780"/>
            <a:ext cx="10515600" cy="1499870"/>
          </a:xfrm>
        </p:spPr>
        <p:txBody>
          <a:bodyPr/>
          <a:lstStyle>
            <a:lvl1pPr marL="0" indent="0">
              <a:buNone/>
              <a:defRPr lang="ru-RU" sz="2400" cap="none">
                <a:solidFill>
                  <a:srgbClr val="8C8C8C"/>
                </a:solidFill>
              </a:defRPr>
            </a:lvl1pPr>
            <a:lvl2pPr marL="457200" indent="0">
              <a:buNone/>
              <a:defRPr lang="ru-RU" sz="2000" cap="none">
                <a:solidFill>
                  <a:srgbClr val="8C8C8C"/>
                </a:solidFill>
              </a:defRPr>
            </a:lvl2pPr>
            <a:lvl3pPr marL="914400" indent="0">
              <a:buNone/>
              <a:defRPr lang="ru-RU" sz="1800" cap="none">
                <a:solidFill>
                  <a:srgbClr val="8C8C8C"/>
                </a:solidFill>
              </a:defRPr>
            </a:lvl3pPr>
            <a:lvl4pPr marL="1371600" indent="0">
              <a:buNone/>
              <a:defRPr lang="ru-RU" sz="1600" cap="none">
                <a:solidFill>
                  <a:srgbClr val="8C8C8C"/>
                </a:solidFill>
              </a:defRPr>
            </a:lvl4pPr>
            <a:lvl5pPr marL="1828800" indent="0">
              <a:buNone/>
              <a:defRPr lang="ru-RU" sz="1600" cap="none">
                <a:solidFill>
                  <a:srgbClr val="8C8C8C"/>
                </a:solidFill>
              </a:defRPr>
            </a:lvl5pPr>
            <a:lvl6pPr marL="2286000" indent="0">
              <a:buNone/>
              <a:defRPr lang="ru-RU" sz="1600" cap="none">
                <a:solidFill>
                  <a:srgbClr val="8C8C8C"/>
                </a:solidFill>
              </a:defRPr>
            </a:lvl6pPr>
            <a:lvl7pPr marL="2743200" indent="0">
              <a:buNone/>
              <a:defRPr lang="ru-RU" sz="1600" cap="none">
                <a:solidFill>
                  <a:srgbClr val="8C8C8C"/>
                </a:solidFill>
              </a:defRPr>
            </a:lvl7pPr>
            <a:lvl8pPr marL="3200400" indent="0">
              <a:buNone/>
              <a:defRPr lang="ru-RU" sz="1600" cap="none">
                <a:solidFill>
                  <a:srgbClr val="8C8C8C"/>
                </a:solidFill>
              </a:defRPr>
            </a:lvl8pPr>
            <a:lvl9pPr marL="3657600" indent="0">
              <a:buNone/>
              <a:defRPr lang="ru-RU" sz="1600" cap="none">
                <a:solidFill>
                  <a:srgbClr val="8C8C8C"/>
                </a:solidFill>
              </a:defRPr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FzLm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D058-16D2-1C26-9CF1-E0739EBF6AB5}" type="datetime1">
              <a:t>21.10.2025</a:t>
            </a:fld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6" name="Номер слайда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DD0A-44D2-1C2B-9CF1-B27E93BF6AE7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D8CAADYRQAAZwo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Объек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DsLAAAIJQAAACYAABAAAAAmAAAACAAAAAEAAAAAAAAA"/>
              </a:ext>
            </a:extLst>
          </p:cNvSpPr>
          <p:nvPr>
            <p:ph idx="1"/>
          </p:nvPr>
        </p:nvSpPr>
        <p:spPr>
          <a:xfrm>
            <a:off x="838200" y="1825625"/>
            <a:ext cx="5181600" cy="4351655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Fifth level</a:t>
            </a:r>
          </a:p>
        </p:txBody>
      </p:sp>
      <p:sp>
        <p:nvSpPr>
          <p:cNvPr id="4" name="Объект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CUAADsLAADYRQAAACYAABAAAAAmAAAACAAAAAEAAAAAAAAA"/>
              </a:ext>
            </a:extLst>
          </p:cNvSpPr>
          <p:nvPr>
            <p:ph idx="2"/>
          </p:nvPr>
        </p:nvSpPr>
        <p:spPr>
          <a:xfrm>
            <a:off x="6172200" y="1825625"/>
            <a:ext cx="5181600" cy="4351655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Fifth level</a:t>
            </a:r>
          </a:p>
        </p:txBody>
      </p:sp>
      <p:sp>
        <p:nvSpPr>
          <p:cNvPr id="5" name="Дата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815F-11D2-1C77-9CF1-E722CFBF6AB2}" type="datetime1">
              <a:t>21.10.2025</a:t>
            </a:fld>
            <a:endParaRPr/>
          </a:p>
        </p:txBody>
      </p:sp>
      <p:sp>
        <p:nvSpPr>
          <p:cNvPr id="6" name="Нижний колонтитул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7" name="Номер слайда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96F3-BDD2-1C60-9CF1-4B35D8BF6A1E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wUAAD8CAADbRQAAZwoAABAAAAAmAAAACAAAAAEAAAAAAAAA"/>
              </a:ext>
            </a:extLst>
          </p:cNvSpPr>
          <p:nvPr>
            <p:ph type="title"/>
          </p:nvPr>
        </p:nvSpPr>
        <p:spPr>
          <a:xfrm>
            <a:off x="840105" y="365125"/>
            <a:ext cx="10515600" cy="1325880"/>
          </a:xfrm>
        </p:spPr>
        <p:txBody>
          <a:bodyPr/>
          <a:lstStyle/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wUAAFgKAADlJAAAaQ8AABAAAAAmAAAACAAAAL2QAAAAAAAA"/>
              </a:ext>
            </a:extLst>
          </p:cNvSpPr>
          <p:nvPr>
            <p:ph idx="1"/>
          </p:nvPr>
        </p:nvSpPr>
        <p:spPr>
          <a:xfrm>
            <a:off x="840105" y="1681480"/>
            <a:ext cx="5157470" cy="82359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ru-RU" sz="2400" b="1" cap="none"/>
            </a:lvl1pPr>
            <a:lvl2pPr marL="457200" indent="0">
              <a:buNone/>
              <a:defRPr lang="ru-RU" sz="2000" b="1" cap="none"/>
            </a:lvl2pPr>
            <a:lvl3pPr marL="914400" indent="0">
              <a:buNone/>
              <a:defRPr lang="ru-RU" sz="1800" b="1" cap="none"/>
            </a:lvl3pPr>
            <a:lvl4pPr marL="1371600" indent="0">
              <a:buNone/>
              <a:defRPr lang="ru-RU" sz="1600" b="1" cap="none"/>
            </a:lvl4pPr>
            <a:lvl5pPr marL="1828800" indent="0">
              <a:buNone/>
              <a:defRPr lang="ru-RU" sz="1600" b="1" cap="none"/>
            </a:lvl5pPr>
            <a:lvl6pPr marL="2286000" indent="0">
              <a:buNone/>
              <a:defRPr lang="ru-RU" sz="1600" b="1" cap="none"/>
            </a:lvl6pPr>
            <a:lvl7pPr marL="2743200" indent="0">
              <a:buNone/>
              <a:defRPr lang="ru-RU" sz="1600" b="1" cap="none"/>
            </a:lvl7pPr>
            <a:lvl8pPr marL="3200400" indent="0">
              <a:buNone/>
              <a:defRPr lang="ru-RU" sz="1600" b="1" cap="none"/>
            </a:lvl8pPr>
            <a:lvl9pPr marL="3657600" indent="0">
              <a:buNone/>
              <a:defRPr lang="ru-RU" sz="1600" b="1" cap="none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4" name="Объект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wUAAGkPAADlJAAAFCYAABAAAAAmAAAACAAAAAEAAAAAAAAA"/>
              </a:ext>
            </a:extLst>
          </p:cNvSpPr>
          <p:nvPr>
            <p:ph idx="2"/>
          </p:nvPr>
        </p:nvSpPr>
        <p:spPr>
          <a:xfrm>
            <a:off x="840105" y="2505075"/>
            <a:ext cx="5157470" cy="3684905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Fifth level</a:t>
            </a:r>
          </a:p>
        </p:txBody>
      </p:sp>
      <p:sp>
        <p:nvSpPr>
          <p:cNvPr id="5" name="Текст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CUAAFgKAADbRQAAaQ8AABAAAAAmAAAACAAAAL2QAAAAAAAA"/>
              </a:ext>
            </a:extLst>
          </p:cNvSpPr>
          <p:nvPr>
            <p:ph idx="3"/>
          </p:nvPr>
        </p:nvSpPr>
        <p:spPr>
          <a:xfrm>
            <a:off x="6172200" y="1681480"/>
            <a:ext cx="5183505" cy="82359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ru-RU" sz="2400" b="1" cap="none"/>
            </a:lvl1pPr>
            <a:lvl2pPr marL="457200" indent="0">
              <a:buNone/>
              <a:defRPr lang="ru-RU" sz="2000" b="1" cap="none"/>
            </a:lvl2pPr>
            <a:lvl3pPr marL="914400" indent="0">
              <a:buNone/>
              <a:defRPr lang="ru-RU" sz="1800" b="1" cap="none"/>
            </a:lvl3pPr>
            <a:lvl4pPr marL="1371600" indent="0">
              <a:buNone/>
              <a:defRPr lang="ru-RU" sz="1600" b="1" cap="none"/>
            </a:lvl4pPr>
            <a:lvl5pPr marL="1828800" indent="0">
              <a:buNone/>
              <a:defRPr lang="ru-RU" sz="1600" b="1" cap="none"/>
            </a:lvl5pPr>
            <a:lvl6pPr marL="2286000" indent="0">
              <a:buNone/>
              <a:defRPr lang="ru-RU" sz="1600" b="1" cap="none"/>
            </a:lvl6pPr>
            <a:lvl7pPr marL="2743200" indent="0">
              <a:buNone/>
              <a:defRPr lang="ru-RU" sz="1600" b="1" cap="none"/>
            </a:lvl7pPr>
            <a:lvl8pPr marL="3200400" indent="0">
              <a:buNone/>
              <a:defRPr lang="ru-RU" sz="1600" b="1" cap="none"/>
            </a:lvl8pPr>
            <a:lvl9pPr marL="3657600" indent="0">
              <a:buNone/>
              <a:defRPr lang="ru-RU" sz="1600" b="1" cap="none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6" name="Объект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CUAAGkPAADbRQAAFCYAABAAAAAmAAAACAAAAAEAAAAAAAAA"/>
              </a:ext>
            </a:extLst>
          </p:cNvSpPr>
          <p:nvPr>
            <p:ph idx="4"/>
          </p:nvPr>
        </p:nvSpPr>
        <p:spPr>
          <a:xfrm>
            <a:off x="6172200" y="2505075"/>
            <a:ext cx="5183505" cy="3684905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Fifth level</a:t>
            </a:r>
          </a:p>
        </p:txBody>
      </p:sp>
      <p:sp>
        <p:nvSpPr>
          <p:cNvPr id="7" name="Дата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B972-3CD2-1C4F-9CF1-CA1AF7BF6A9F}" type="datetime1">
              <a:t>21.10.2025</a:t>
            </a:fld>
            <a:endParaRPr/>
          </a:p>
        </p:txBody>
      </p:sp>
      <p:sp>
        <p:nvSpPr>
          <p:cNvPr id="8" name="Нижний колонтитул 7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9" name="Номер слайда 8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E7AE-E0D2-1C11-9CF1-1644A9BF6A43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D8CAADYRQAAZwo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Дата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8879-37D2-1C7E-9CF1-C12BC6BF6A94}" type="datetime1">
              <a:t>21.10.2025</a:t>
            </a:fld>
            <a:endParaRPr/>
          </a:p>
        </p:txBody>
      </p:sp>
      <p:sp>
        <p:nvSpPr>
          <p:cNvPr id="4" name="Нижний колонтитул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5" name="Номер слайда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D146-08D2-1C27-9CF1-FE729FBF6AAB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D491-DFD2-1C22-9CF1-29779ABF6A7C}" type="datetime1">
              <a:t></a:t>
            </a:fld>
            <a:endParaRPr/>
          </a:p>
        </p:txBody>
      </p:sp>
      <p:sp>
        <p:nvSpPr>
          <p:cNvPr id="3" name="Нижний колонтитул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4" name="Номер слайда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B34C-02D2-1C45-9CF1-F410FDBF6AA1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wUAANACAABbHQAAqAwAABAAAAAmAAAACAAAAL2QAAAAAAAA"/>
              </a:ext>
            </a:extLst>
          </p:cNvSpPr>
          <p:nvPr>
            <p:ph type="title"/>
          </p:nvPr>
        </p:nvSpPr>
        <p:spPr>
          <a:xfrm>
            <a:off x="840105" y="457200"/>
            <a:ext cx="3931920" cy="16002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defRPr lang="ru-RU" sz="3200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Объек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4x8AABMGAADbRQAADiQAABAAAAAmAAAACAAAAAGAAAAAAAAA"/>
              </a:ext>
            </a:extLst>
          </p:cNvSpPr>
          <p:nvPr>
            <p:ph idx="1"/>
          </p:nvPr>
        </p:nvSpPr>
        <p:spPr>
          <a:xfrm>
            <a:off x="5183505" y="987425"/>
            <a:ext cx="6172200" cy="4873625"/>
          </a:xfrm>
        </p:spPr>
        <p:txBody>
          <a:bodyPr/>
          <a:lstStyle>
            <a:lvl1pPr>
              <a:defRPr lang="ru-RU" sz="3200" cap="none"/>
            </a:lvl1pPr>
            <a:lvl2pPr>
              <a:defRPr lang="ru-RU" sz="2800" cap="none"/>
            </a:lvl2pPr>
            <a:lvl3pPr>
              <a:defRPr lang="ru-RU" sz="2400" cap="none"/>
            </a:lvl3pPr>
            <a:lvl4pPr>
              <a:defRPr lang="ru-RU" sz="2000" cap="none"/>
            </a:lvl4pPr>
            <a:lvl5pPr>
              <a:defRPr lang="ru-RU" sz="2000" cap="none"/>
            </a:lvl5pPr>
            <a:lvl6pPr>
              <a:defRPr lang="ru-RU" sz="2000" cap="none"/>
            </a:lvl6pPr>
            <a:lvl7pPr>
              <a:defRPr lang="ru-RU" sz="2000" cap="none"/>
            </a:lvl7pPr>
            <a:lvl8pPr>
              <a:defRPr lang="ru-RU" sz="2000" cap="none"/>
            </a:lvl8pPr>
            <a:lvl9pPr>
              <a:defRPr lang="ru-RU" sz="2000" cap="none"/>
            </a:lvl9pPr>
          </a:lstStyle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Fifth level</a:t>
            </a:r>
          </a:p>
        </p:txBody>
      </p:sp>
      <p:sp>
        <p:nvSpPr>
          <p:cNvPr id="4" name="Текст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wUAAKgMAABbHQAAGyQAABAAAAAmAAAACAAAAAGAAAAAAAAA"/>
              </a:ext>
            </a:extLst>
          </p:cNvSpPr>
          <p:nvPr>
            <p:ph idx="2"/>
          </p:nvPr>
        </p:nvSpPr>
        <p:spPr>
          <a:xfrm>
            <a:off x="840105" y="2057400"/>
            <a:ext cx="3931920" cy="3811905"/>
          </a:xfrm>
        </p:spPr>
        <p:txBody>
          <a:bodyPr/>
          <a:lstStyle>
            <a:lvl1pPr marL="0" indent="0">
              <a:buNone/>
              <a:defRPr lang="ru-RU" sz="1600" cap="none"/>
            </a:lvl1pPr>
            <a:lvl2pPr marL="457200" indent="0">
              <a:buNone/>
              <a:defRPr lang="ru-RU" sz="1400" cap="none"/>
            </a:lvl2pPr>
            <a:lvl3pPr marL="914400" indent="0">
              <a:buNone/>
              <a:defRPr lang="ru-RU" sz="1200" cap="none"/>
            </a:lvl3pPr>
            <a:lvl4pPr marL="1371600" indent="0">
              <a:buNone/>
              <a:defRPr lang="ru-RU" sz="1000" cap="none"/>
            </a:lvl4pPr>
            <a:lvl5pPr marL="1828800" indent="0">
              <a:buNone/>
              <a:defRPr lang="ru-RU" sz="1000" cap="none"/>
            </a:lvl5pPr>
            <a:lvl6pPr marL="2286000" indent="0">
              <a:buNone/>
              <a:defRPr lang="ru-RU" sz="1000" cap="none"/>
            </a:lvl6pPr>
            <a:lvl7pPr marL="2743200" indent="0">
              <a:buNone/>
              <a:defRPr lang="ru-RU" sz="1000" cap="none"/>
            </a:lvl7pPr>
            <a:lvl8pPr marL="3200400" indent="0">
              <a:buNone/>
              <a:defRPr lang="ru-RU" sz="1000" cap="none"/>
            </a:lvl8pPr>
            <a:lvl9pPr marL="3657600" indent="0">
              <a:buNone/>
              <a:defRPr lang="ru-RU" sz="1000" cap="none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5" name="Дата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A102-4CD2-1C57-9CF1-BA02EFBF6AEF}" type="datetime1">
              <a:t>21.10.2025</a:t>
            </a:fld>
            <a:endParaRPr/>
          </a:p>
        </p:txBody>
      </p:sp>
      <p:sp>
        <p:nvSpPr>
          <p:cNvPr id="6" name="Нижний колонтитул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7" name="Номер слайда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BFFF-B1D2-1C49-9CF1-471CF1BF6A12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wUAANACAABbHQAAqAwAABAAAAAmAAAACAAAAL2QAAAAAAAA"/>
              </a:ext>
            </a:extLst>
          </p:cNvSpPr>
          <p:nvPr>
            <p:ph type="title"/>
          </p:nvPr>
        </p:nvSpPr>
        <p:spPr>
          <a:xfrm>
            <a:off x="840105" y="457200"/>
            <a:ext cx="3931920" cy="16002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defRPr lang="ru-RU" sz="3200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Рисунок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4x8AABMGAADbRQAADiQAABAAAAAmAAAACAAAAAGAAAAAAAAA"/>
              </a:ext>
            </a:extLst>
          </p:cNvSpPr>
          <p:nvPr>
            <p:ph type="pic" idx="1"/>
          </p:nvPr>
        </p:nvSpPr>
        <p:spPr>
          <a:xfrm>
            <a:off x="5183505" y="987425"/>
            <a:ext cx="6172200" cy="4873625"/>
          </a:xfrm>
        </p:spPr>
        <p:txBody>
          <a:bodyPr/>
          <a:lstStyle>
            <a:lvl1pPr marL="0" indent="0">
              <a:buNone/>
              <a:defRPr lang="ru-RU" sz="3200" cap="none"/>
            </a:lvl1pPr>
            <a:lvl2pPr marL="457200" indent="0">
              <a:buNone/>
              <a:defRPr lang="ru-RU" sz="2800" cap="none"/>
            </a:lvl2pPr>
            <a:lvl3pPr marL="914400" indent="0">
              <a:buNone/>
              <a:defRPr lang="ru-RU" sz="2400" cap="none"/>
            </a:lvl3pPr>
            <a:lvl4pPr marL="1371600" indent="0">
              <a:buNone/>
              <a:defRPr lang="ru-RU" sz="2000" cap="none"/>
            </a:lvl4pPr>
            <a:lvl5pPr marL="1828800" indent="0">
              <a:buNone/>
              <a:defRPr lang="ru-RU" sz="2000" cap="none"/>
            </a:lvl5pPr>
            <a:lvl6pPr marL="2286000" indent="0">
              <a:buNone/>
              <a:defRPr lang="ru-RU" sz="2000" cap="none"/>
            </a:lvl6pPr>
            <a:lvl7pPr marL="2743200" indent="0">
              <a:buNone/>
              <a:defRPr lang="ru-RU" sz="2000" cap="none"/>
            </a:lvl7pPr>
            <a:lvl8pPr marL="3200400" indent="0">
              <a:buNone/>
              <a:defRPr lang="ru-RU" sz="2000" cap="none"/>
            </a:lvl8pPr>
            <a:lvl9pPr marL="3657600" indent="0">
              <a:buNone/>
              <a:defRPr lang="ru-RU" sz="2000" cap="none"/>
            </a:lvl9pPr>
          </a:lstStyle>
          <a:p>
            <a:pPr>
              <a:defRPr lang="ru-RU"/>
            </a:pPr>
            <a:endParaRPr/>
          </a:p>
        </p:txBody>
      </p:sp>
      <p:sp>
        <p:nvSpPr>
          <p:cNvPr id="4" name="Текст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wUAAKgMAABbHQAAGyQAABAAAAAmAAAACAAAAAGAAAAAAAAA"/>
              </a:ext>
            </a:extLst>
          </p:cNvSpPr>
          <p:nvPr>
            <p:ph idx="2"/>
          </p:nvPr>
        </p:nvSpPr>
        <p:spPr>
          <a:xfrm>
            <a:off x="840105" y="2057400"/>
            <a:ext cx="3931920" cy="3811905"/>
          </a:xfrm>
        </p:spPr>
        <p:txBody>
          <a:bodyPr/>
          <a:lstStyle>
            <a:lvl1pPr marL="0" indent="0">
              <a:buNone/>
              <a:defRPr lang="ru-RU" sz="1600" cap="none"/>
            </a:lvl1pPr>
            <a:lvl2pPr marL="457200" indent="0">
              <a:buNone/>
              <a:defRPr lang="ru-RU" sz="1400" cap="none"/>
            </a:lvl2pPr>
            <a:lvl3pPr marL="914400" indent="0">
              <a:buNone/>
              <a:defRPr lang="ru-RU" sz="1200" cap="none"/>
            </a:lvl3pPr>
            <a:lvl4pPr marL="1371600" indent="0">
              <a:buNone/>
              <a:defRPr lang="ru-RU" sz="1000" cap="none"/>
            </a:lvl4pPr>
            <a:lvl5pPr marL="1828800" indent="0">
              <a:buNone/>
              <a:defRPr lang="ru-RU" sz="1000" cap="none"/>
            </a:lvl5pPr>
            <a:lvl6pPr marL="2286000" indent="0">
              <a:buNone/>
              <a:defRPr lang="ru-RU" sz="1000" cap="none"/>
            </a:lvl6pPr>
            <a:lvl7pPr marL="2743200" indent="0">
              <a:buNone/>
              <a:defRPr lang="ru-RU" sz="1000" cap="none"/>
            </a:lvl7pPr>
            <a:lvl8pPr marL="3200400" indent="0">
              <a:buNone/>
              <a:defRPr lang="ru-RU" sz="1000" cap="none"/>
            </a:lvl8pPr>
            <a:lvl9pPr marL="3657600" indent="0">
              <a:buNone/>
              <a:defRPr lang="ru-RU" sz="1000" cap="none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5" name="Дата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KAUAABonAAAIFgAAWSk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3F4999A4-EAD2-1C6F-9CF1-1C3AD7BF6A49}" type="datetime1">
              <a:t>21.10.2025</a:t>
            </a:fld>
            <a:endParaRPr/>
          </a:p>
        </p:txBody>
      </p:sp>
      <p:sp>
        <p:nvSpPr>
          <p:cNvPr id="6" name="Нижний колонтитул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2BgAABonAAAoMg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7" name="Номер слайда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+DQAABonAADYRQ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3F498D26-68D2-1C7B-9CF1-9E2EC3BF6ACB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h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AUAAD8CAADYRQAAZwoAABAAAAAmAAAACAAAAL8fAAAAAAAA"/>
              </a:ext>
            </a:extLst>
          </p:cNvSpPr>
          <p:nvPr>
            <p:ph type="title"/>
          </p:nvPr>
        </p:nvSpPr>
        <p:spPr>
          <a:xfrm>
            <a:off x="838200" y="365125"/>
            <a:ext cx="10515600" cy="132588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заголовка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AUAADsLAADYRQAAACYAABAAAAAmAAAACAAAAL8fAAAAAAAA"/>
              </a:ext>
            </a:extLst>
          </p:cNvSpPr>
          <p:nvPr>
            <p:ph type="body" idx="1"/>
          </p:nvPr>
        </p:nvSpPr>
        <p:spPr>
          <a:xfrm>
            <a:off x="838200" y="1825625"/>
            <a:ext cx="10515600" cy="4351655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Fifth level</a:t>
            </a:r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AUAABonAAAIFgAAWSkAABAAAAAmAAAACAAAAL+fAAAAAAAA"/>
              </a:ext>
            </a:extLst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l">
              <a:defRPr lang="ru-RU" sz="1200" cap="none">
                <a:solidFill>
                  <a:srgbClr val="8C8C8C"/>
                </a:solidFill>
              </a:defRPr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fld id="{3F49BDBE-F0D2-1C4B-9CF1-061EF3BF6A53}" type="datetime1">
              <a:t></a:t>
            </a:fld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h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2BgAABonAAAoMgAAWSkAABAAAAAmAAAACAAAAL+fAAAAAAAA"/>
              </a:ext>
            </a:extLst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ctr">
              <a:defRPr lang="ru-RU" sz="1200" cap="none">
                <a:solidFill>
                  <a:srgbClr val="8C8C8C"/>
                </a:solidFill>
              </a:defRPr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endParaRPr/>
          </a:p>
        </p:txBody>
      </p:sp>
      <p:sp>
        <p:nvSpPr>
          <p:cNvPr id="6" name="Номер слайда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h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+DQAABonAADYRQAAWSkAABAAAAAmAAAACAAAAL+fAAAAAAAA"/>
              </a:ext>
            </a:extLst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r">
              <a:defRPr lang="ru-RU" sz="1200" cap="none">
                <a:solidFill>
                  <a:srgbClr val="8C8C8C"/>
                </a:solidFill>
              </a:defRPr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fld id="{3F49D034-7AD2-1C26-9CF1-8C739EBF6AD9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ru-RU" sz="4400" b="0" i="0" u="none" strike="noStrike" kern="1" cap="none" spc="0" baseline="0">
          <a:solidFill>
            <a:schemeClr val="tx1"/>
          </a:solidFill>
          <a:effectLst/>
          <a:latin typeface="Calibri Light" pitchFamily="2" charset="-52"/>
          <a:ea typeface="Calibri Light" pitchFamily="2" charset="-52"/>
          <a:cs typeface="Calibri Light" pitchFamily="2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-52"/>
        <a:buChar char="•"/>
        <a:tabLst/>
        <a:defRPr lang="ru-RU" sz="2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-52"/>
        <a:buChar char="•"/>
        <a:tabLst/>
        <a:defRPr lang="ru-RU" sz="24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-52"/>
        <a:buChar char="•"/>
        <a:tabLst/>
        <a:defRPr lang="ru-RU" sz="20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-52"/>
        <a:buChar char="•"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-52"/>
        <a:buChar char="•"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-52"/>
        <a:buChar char="•"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-52"/>
        <a:buChar char="•"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-52"/>
        <a:buChar char="•"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-52"/>
        <a:buChar char="•"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cap="none" spc="0" baseline="0">
          <a:solidFill>
            <a:schemeClr val="tx1"/>
          </a:solidFill>
          <a:effectLst/>
          <a:latin typeface="Calibri" pitchFamily="2" charset="-52"/>
          <a:ea typeface="Calibri" pitchFamily="2" charset="-52"/>
          <a:cs typeface="Calibri" pitchFamily="2" charset="-52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FhLKa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P////94IgAAAEsAACYq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-635" y="5603240"/>
            <a:ext cx="12192635" cy="124841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3" name="Рисунок 3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FhLKaRMAAAAlAAAAEQAAAC0AAAAAkAAAAEgAAACQAAAASAAAAAAAAAAAAAAAAAAAAAEAAABQAAAAAAAAAAAA4D8AAAAAAADgPwAAAAAAAOA/AAAAAAAA4D8AAAAAAADgPwAAAAAAAOA/AAAAAAAA4D8AAAAAAADgPwAAAAAAAOA/AAAAAAAA4D8CAAAAjAAAAAE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I0BAACvAQAAXxEAAHwI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252095" y="273685"/>
            <a:ext cx="2571750" cy="11055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</p:pic>
      <p:sp>
        <p:nvSpPr>
          <p:cNvPr id="4" name="Текстовое поле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5+bmA8zMzADAwP8Af39/AAAAAAAAAAAAAAAAAAAAAAAAAAAAIQAAABgAAAAUAAAAjxIAAKABAABOQAAAsAYAABAAAAAmAAAACAAAAP//////////"/>
              </a:ext>
            </a:extLst>
          </p:cNvSpPr>
          <p:nvPr/>
        </p:nvSpPr>
        <p:spPr>
          <a:xfrm>
            <a:off x="3016885" y="264160"/>
            <a:ext cx="7436485" cy="8229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ru-RU" sz="4800" b="1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t>СЕРТИФИКАТ</a:t>
            </a:r>
          </a:p>
        </p:txBody>
      </p:sp>
      <p:sp>
        <p:nvSpPr>
          <p:cNvPr id="5" name="Текстовое поле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5+bmA8zMzADAwP8Af39/AAAAAAAAAAAAAAAAAAAAAAAAAAAAIQAAABgAAAAUAAAAFR8AADggAABaNAAAqCIAABAAAAAmAAAACAAAAP//////////"/>
              </a:ext>
            </a:extLst>
          </p:cNvSpPr>
          <p:nvPr/>
        </p:nvSpPr>
        <p:spPr>
          <a:xfrm>
            <a:off x="5052695" y="5237480"/>
            <a:ext cx="3457575" cy="3962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rPr lang="ru-RU" sz="2000" cap="none"/>
              <a:t>п. Троицкий, 2026 г.</a:t>
            </a:r>
          </a:p>
        </p:txBody>
      </p:sp>
      <p:sp>
        <p:nvSpPr>
          <p:cNvPr id="6" name="Текстовое поле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5+bmA8zMzADAwP8Af39/AAAAAAAAAAAAAAAAAAAAAAAAAAAAIQAAABgAAAAUAAAASwYAALEZAABTHAAAAR4AABAAAAAmAAAACAAAAP//////////"/>
              </a:ext>
            </a:extLst>
          </p:cNvSpPr>
          <p:nvPr/>
        </p:nvSpPr>
        <p:spPr>
          <a:xfrm>
            <a:off x="1022985" y="4176395"/>
            <a:ext cx="3581400" cy="7010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 sz="200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t>Директор </a:t>
            </a:r>
          </a:p>
          <a:p>
            <a:pPr>
              <a:defRPr lang="ru-RU" sz="200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t>МКОУ «Троицкая СОШ №50»</a:t>
            </a:r>
          </a:p>
        </p:txBody>
      </p:sp>
      <p:sp>
        <p:nvSpPr>
          <p:cNvPr id="7" name="Текстовое поле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5+bmA8zMzADAwP8Af39/AAAAAAAAAAAAAAAAAAAAAAAAAAAAIQAAABgAAAAUAAAA8DYAADkbAAD4TAAAqR0AABAAAAAmAAAACAAAAP//////////"/>
              </a:ext>
            </a:extLst>
          </p:cNvSpPr>
          <p:nvPr/>
        </p:nvSpPr>
        <p:spPr>
          <a:xfrm>
            <a:off x="8930640" y="4425315"/>
            <a:ext cx="3581400" cy="4521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 sz="200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rPr dirty="0"/>
              <a:t>Е.В. Лемешева</a:t>
            </a:r>
          </a:p>
        </p:txBody>
      </p:sp>
      <p:sp>
        <p:nvSpPr>
          <p:cNvPr id="8" name="Текстовое поле5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5+bmA8zMzADAwP8Af39/AAAAAAAAAAAAAAAAAAAAAAAAAAAAIQAAABgAAAAUAAAAThIAABgHAAANQAAAeAoAABAAAAAmAAAACAAAAP//////////"/>
              </a:ext>
            </a:extLst>
          </p:cNvSpPr>
          <p:nvPr/>
        </p:nvSpPr>
        <p:spPr>
          <a:xfrm>
            <a:off x="2975610" y="1153160"/>
            <a:ext cx="7436485" cy="5486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ru-RU" sz="480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rPr lang="ru-RU" sz="3000" cap="none"/>
              <a:t>вручается</a:t>
            </a:r>
          </a:p>
        </p:txBody>
      </p:sp>
      <p:sp>
        <p:nvSpPr>
          <p:cNvPr id="9" name="Текстовое поле6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2rf6k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5+bmA8zMzADAwP8Af39/AAAAAAAAAAAAAAAAAAAAAAAAAAAAIQAAABgAAAAUAAAAoQ4AAJsKAADORAAAIg4AABAAAAAmAAAACAAAAP//////////"/>
              </a:ext>
            </a:extLst>
          </p:cNvSpPr>
          <p:nvPr/>
        </p:nvSpPr>
        <p:spPr>
          <a:xfrm>
            <a:off x="2378075" y="1724025"/>
            <a:ext cx="8806815" cy="5734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ru-RU" sz="300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t>    </a:t>
            </a:r>
            <a:r>
              <a:rPr lang="ru-RU" sz="3600" b="1" cap="none"/>
              <a:t>____________________________________</a:t>
            </a:r>
          </a:p>
        </p:txBody>
      </p:sp>
      <p:sp>
        <p:nvSpPr>
          <p:cNvPr id="10" name="Текстовое поле8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FhLKaR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bhZP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5+bmA8zMzADAwP8Af39/AAAAAAAAAAAAAAAAAAAAAAAAAAAAIQAAABgAAAAUAAAAuQMAAEoPAAAASwAAVRYAABAAAAAmAAAACAAAAP//////////"/>
              </a:ext>
            </a:extLst>
          </p:cNvSpPr>
          <p:nvPr/>
        </p:nvSpPr>
        <p:spPr>
          <a:xfrm>
            <a:off x="1" y="2485390"/>
            <a:ext cx="12192000" cy="11449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ru-RU" sz="260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rPr dirty="0"/>
              <a:t>участнику </a:t>
            </a:r>
            <a:r>
              <a:rPr dirty="0" smtClean="0"/>
              <a:t>квиза </a:t>
            </a:r>
            <a:r>
              <a:rPr lang="ru-RU" sz="3000" cap="none" dirty="0" smtClean="0"/>
              <a:t>«ПроНАСтавник»</a:t>
            </a:r>
            <a:r>
              <a:rPr dirty="0"/>
              <a:t>, проводимового в </a:t>
            </a:r>
            <a:r>
              <a:rPr dirty="0" smtClean="0"/>
              <a:t>рамках работы </a:t>
            </a:r>
          </a:p>
          <a:p>
            <a:pPr algn="ctr">
              <a:defRPr lang="ru-RU" sz="260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rPr dirty="0" smtClean="0"/>
              <a:t>ресурсной школы по направлению </a:t>
            </a:r>
          </a:p>
          <a:p>
            <a:pPr algn="ctr">
              <a:defRPr lang="ru-RU" sz="260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r>
              <a:rPr dirty="0" smtClean="0"/>
              <a:t>"Наставничество как ресурс повышения качества образования"  </a:t>
            </a:r>
          </a:p>
          <a:p>
            <a:pPr algn="ctr">
              <a:defRPr lang="ru-RU" sz="260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Presentation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Zauch</dc:creator>
  <cp:keywords/>
  <dc:description/>
  <cp:lastModifiedBy>user</cp:lastModifiedBy>
  <cp:revision>1</cp:revision>
  <dcterms:created xsi:type="dcterms:W3CDTF">2025-10-21T10:14:01Z</dcterms:created>
  <dcterms:modified xsi:type="dcterms:W3CDTF">2026-03-31T03:33:15Z</dcterms:modified>
</cp:coreProperties>
</file>