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EA1BB-8BCB-4481-B4F5-0C65D3040126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2114-01B2-4761-B336-A3FCCA03C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5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2114-01B2-4761-B336-A3FCCA03C7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4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9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8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6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7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1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1F8B3-79B3-47A9-ABBB-2D82E64E158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F7F34-1350-4252-8BFE-9E088B8A0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4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exTouch\Desktop\&#1060;&#1080;&#1079;&#1080;&#1082;&#1072;.%208%20&#1082;&#1083;&#1072;&#1089;&#1089;.%20&#1060;&#1043;&#1054;&#1057;.l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fizika.ru/html5/116/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" y="440912"/>
            <a:ext cx="117012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Отпор, противодействие, противоборство, борьба…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" y="1964212"/>
            <a:ext cx="117012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содействие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2748248"/>
            <a:ext cx="117012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оказать….., преодолеть…..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0121" y="4487918"/>
            <a:ext cx="6622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идти по линии наименьшего…</a:t>
            </a:r>
            <a:endParaRPr lang="ru-RU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008" y="20093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проводника. Удельное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9456" y="260648"/>
            <a:ext cx="11786616" cy="6480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Актуализация опорных знаний:</a:t>
            </a:r>
          </a:p>
          <a:p>
            <a:r>
              <a:rPr lang="ru-RU" dirty="0" smtClean="0"/>
              <a:t>Что такое электрический ток?</a:t>
            </a:r>
          </a:p>
          <a:p>
            <a:r>
              <a:rPr lang="ru-RU" dirty="0" smtClean="0"/>
              <a:t>Какие действия электрического тока вы знаете?</a:t>
            </a:r>
          </a:p>
          <a:p>
            <a:r>
              <a:rPr lang="ru-RU" dirty="0" smtClean="0"/>
              <a:t>Какие источники электрического существуют?</a:t>
            </a:r>
          </a:p>
          <a:p>
            <a:r>
              <a:rPr lang="ru-RU" dirty="0" smtClean="0"/>
              <a:t>Что представляет собой электрическая цепь?</a:t>
            </a:r>
          </a:p>
          <a:p>
            <a:r>
              <a:rPr lang="ru-RU" dirty="0" smtClean="0"/>
              <a:t>Как вычислить силу тока?</a:t>
            </a:r>
          </a:p>
          <a:p>
            <a:r>
              <a:rPr lang="ru-RU" dirty="0" smtClean="0"/>
              <a:t>Единица измерения силы тока</a:t>
            </a:r>
          </a:p>
          <a:p>
            <a:r>
              <a:rPr lang="ru-RU" dirty="0" smtClean="0"/>
              <a:t>Каким устройством измеряют силу тока?</a:t>
            </a:r>
          </a:p>
          <a:p>
            <a:r>
              <a:rPr lang="ru-RU" dirty="0"/>
              <a:t>К</a:t>
            </a:r>
            <a:r>
              <a:rPr lang="ru-RU" dirty="0" smtClean="0"/>
              <a:t>ак включается в цепь амперметр?</a:t>
            </a:r>
          </a:p>
          <a:p>
            <a:r>
              <a:rPr lang="ru-RU" dirty="0" smtClean="0"/>
              <a:t>Как вычислить напряжение?</a:t>
            </a:r>
          </a:p>
          <a:p>
            <a:r>
              <a:rPr lang="ru-RU" dirty="0" smtClean="0"/>
              <a:t>Каким устройством измеряют напряжение?</a:t>
            </a:r>
          </a:p>
          <a:p>
            <a:r>
              <a:rPr lang="ru-RU" dirty="0" smtClean="0"/>
              <a:t>Как включают в цепь вольтметр?</a:t>
            </a:r>
          </a:p>
          <a:p>
            <a:endParaRPr lang="ru-RU" dirty="0"/>
          </a:p>
        </p:txBody>
      </p:sp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247" y="5788868"/>
            <a:ext cx="8858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0872" y="3671423"/>
            <a:ext cx="113111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lang="ru-RU" sz="25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физическая величина, которая характеризует способность проводника препятствовать протеканию тока.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zentacii.org/upload/cloud/19/02/128740/images/screen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6" b="29583"/>
          <a:stretch/>
        </p:blipFill>
        <p:spPr bwMode="auto">
          <a:xfrm>
            <a:off x="-603378" y="585216"/>
            <a:ext cx="13843819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864" y="6167247"/>
            <a:ext cx="4106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https://efizika.ru/html5/116/index.html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44" y="120347"/>
            <a:ext cx="9793795" cy="60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113</Words>
  <Application>Microsoft Office PowerPoint</Application>
  <PresentationFormat>Широкоэкранный</PresentationFormat>
  <Paragraphs>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Электрическое сопротивление проводника. Удельное сопротивление вещества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Aspire 8930</dc:creator>
  <cp:lastModifiedBy>Aspire 8930</cp:lastModifiedBy>
  <cp:revision>12</cp:revision>
  <dcterms:created xsi:type="dcterms:W3CDTF">2024-02-18T08:22:37Z</dcterms:created>
  <dcterms:modified xsi:type="dcterms:W3CDTF">2024-02-23T07:56:45Z</dcterms:modified>
</cp:coreProperties>
</file>