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5" r:id="rId5"/>
    <p:sldId id="283" r:id="rId6"/>
    <p:sldId id="284" r:id="rId7"/>
  </p:sldIdLst>
  <p:sldSz cx="10058400" cy="7772400"/>
  <p:notesSz cx="9144000" cy="6858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9F9"/>
    <a:srgbClr val="006BD6"/>
    <a:srgbClr val="8229FF"/>
    <a:srgbClr val="82B813"/>
    <a:srgbClr val="4F00C4"/>
    <a:srgbClr val="E110F6"/>
    <a:srgbClr val="127FDE"/>
    <a:srgbClr val="57CBFF"/>
    <a:srgbClr val="CEF286"/>
    <a:srgbClr val="43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52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79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4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FBC9504-00AD-4A8B-ABC6-E3F426B9ECA4}" type="datetime1">
              <a:rPr lang="ru-RU" smtClean="0"/>
              <a:t>14.12.2023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D60D4DD0-CDC8-413E-8BD7-AF1815EF4F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8280478D-2582-4A05-9C47-99F9B02F0DAA}" type="datetime1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6AE7DF9D-86ED-4F45-9E0F-EC6EE65741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9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AE7DF9D-86ED-4F45-9E0F-EC6EE65741F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4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6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1E5BFD88-1CD9-4DF7-829A-80E91D2F2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919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A514F0-C260-44CA-80F1-9A2A3626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3A79EF7-37A5-4296-B28F-8CBDE541892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7F2E074-F855-444A-B731-BD32B2985F3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E67082F8-E8EB-4A80-A936-B30A22C7D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xmlns="" id="{CF79AF93-94F4-4F31-8DF7-940EC494F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FCF4207D-4CF5-41A5-8B89-EA6458916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8C0D45D4-6066-4D36-867E-55742C321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900DDD78-6271-4859-A6DF-CC9894C562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9840439F-CF73-47A9-8933-10144D9A6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901CD3A2-71A3-4AF4-8084-763B112A6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BE490FD0-68CB-49D4-8BF3-654FB16B6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70EDD509-BBFA-49AF-975D-5A1BA70175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526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улицы, зн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CF4B469-C6C6-4FAD-9215-7B3459B82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82" r="35428"/>
          <a:stretch/>
        </p:blipFill>
        <p:spPr>
          <a:xfrm>
            <a:off x="-3" y="0"/>
            <a:ext cx="3375159" cy="77724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74722F4-25CA-4683-BC0E-53CF74FEE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4" name="Текст 16">
            <a:extLst>
              <a:ext uri="{FF2B5EF4-FFF2-40B4-BE49-F238E27FC236}">
                <a16:creationId xmlns:a16="http://schemas.microsoft.com/office/drawing/2014/main" xmlns="" id="{5AAE75D7-3474-4261-BEF4-018EABFD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2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5" name="Текст 18">
            <a:extLst>
              <a:ext uri="{FF2B5EF4-FFF2-40B4-BE49-F238E27FC236}">
                <a16:creationId xmlns:a16="http://schemas.microsoft.com/office/drawing/2014/main" xmlns="" id="{95AE4F95-4625-476F-8D33-A265FC81F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xmlns="" id="{37AF8573-A37A-4948-88CB-173D887AA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9C84541-8737-4AF4-A787-8BDC1A1FA1CC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E3EE0C1-1F01-4CF5-BBEA-36A1384487CD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8CB08DAF-FA04-4C34-961C-CDCAD79C1A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358438CB-11E0-4825-BB1D-2BE7CB0AC9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D8E1B95A-A89B-4091-8C58-8FD589A96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64EF8235-59EA-40F0-A730-D82B050C0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D8F876E4-7136-4C93-B55E-9D4E55CEF8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xmlns="" id="{35E16950-E168-45FC-9DB4-EA0287983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здания, занавес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B79D9B-489E-4202-95B6-139C4AA5C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25" r="1303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42618866-5AC5-487C-B171-335BC67C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46333633-B51A-4758-B344-E254C149C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rtlCol="0" anchor="ctr">
            <a:noAutofit/>
          </a:bodyPr>
          <a:lstStyle>
            <a:lvl1pPr algn="ctr"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xmlns="" id="{F895D6D5-DA30-4364-A5D5-B08A789B2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12159317-B7FB-4456-9D2E-571921EEF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1E8C41F-8772-4CDF-8DE5-D5A03EB4D88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14C4B220-D77E-426A-AE0E-B5683093BAC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EE708807-F53C-4524-83F2-8D63C891D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Рисунок 8">
            <a:extLst>
              <a:ext uri="{FF2B5EF4-FFF2-40B4-BE49-F238E27FC236}">
                <a16:creationId xmlns:a16="http://schemas.microsoft.com/office/drawing/2014/main" xmlns="" id="{AFAB1B52-FEB0-4D5B-8AB1-CD1B26D28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7F232EAA-6D74-4394-81E1-90E0FFEF7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xmlns="" id="{2D10E4E4-80C8-4B09-9997-E5939B76A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B8A1FA60-283B-4CF3-80DC-229E494D5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0" name="Текст 18">
            <a:extLst>
              <a:ext uri="{FF2B5EF4-FFF2-40B4-BE49-F238E27FC236}">
                <a16:creationId xmlns:a16="http://schemas.microsoft.com/office/drawing/2014/main" xmlns="" id="{571CDA75-25D2-4AF0-9CCC-B1198CFF9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0862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F9CC2DE-8805-43F0-8D6C-11140D8FB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3280" cy="7772400"/>
          </a:xfrm>
          <a:custGeom>
            <a:avLst/>
            <a:gdLst>
              <a:gd name="connsiteX0" fmla="*/ 0 w 3383280"/>
              <a:gd name="connsiteY0" fmla="*/ 0 h 7772400"/>
              <a:gd name="connsiteX1" fmla="*/ 835237 w 3383280"/>
              <a:gd name="connsiteY1" fmla="*/ 0 h 7772400"/>
              <a:gd name="connsiteX2" fmla="*/ 835237 w 3383280"/>
              <a:gd name="connsiteY2" fmla="*/ 2610488 h 7772400"/>
              <a:gd name="connsiteX3" fmla="*/ 1666015 w 3383280"/>
              <a:gd name="connsiteY3" fmla="*/ 1836152 h 7772400"/>
              <a:gd name="connsiteX4" fmla="*/ 2513576 w 3383280"/>
              <a:gd name="connsiteY4" fmla="*/ 2610488 h 7772400"/>
              <a:gd name="connsiteX5" fmla="*/ 2513576 w 3383280"/>
              <a:gd name="connsiteY5" fmla="*/ 0 h 7772400"/>
              <a:gd name="connsiteX6" fmla="*/ 3383280 w 3383280"/>
              <a:gd name="connsiteY6" fmla="*/ 0 h 7772400"/>
              <a:gd name="connsiteX7" fmla="*/ 3383280 w 3383280"/>
              <a:gd name="connsiteY7" fmla="*/ 7772400 h 7772400"/>
              <a:gd name="connsiteX8" fmla="*/ 0 w 3383280"/>
              <a:gd name="connsiteY8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3280" h="7772400">
                <a:moveTo>
                  <a:pt x="0" y="0"/>
                </a:moveTo>
                <a:lnTo>
                  <a:pt x="835237" y="0"/>
                </a:lnTo>
                <a:lnTo>
                  <a:pt x="835237" y="2610488"/>
                </a:lnTo>
                <a:lnTo>
                  <a:pt x="1666015" y="1836152"/>
                </a:lnTo>
                <a:lnTo>
                  <a:pt x="2513576" y="2610488"/>
                </a:lnTo>
                <a:lnTo>
                  <a:pt x="2513576" y="0"/>
                </a:lnTo>
                <a:lnTo>
                  <a:pt x="3383280" y="0"/>
                </a:lnTo>
                <a:lnTo>
                  <a:pt x="3383280" y="7772400"/>
                </a:lnTo>
                <a:lnTo>
                  <a:pt x="0" y="77724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647FD433-61D6-4DEC-A15B-E17F511E8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" y="696118"/>
            <a:ext cx="914400" cy="9144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xmlns="" id="{6FCCAC35-D002-41CD-90F5-E4151B3A2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ru-RU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ru-RU"/>
              <a:t>Имя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35D8314D-3CAF-4973-9C49-80CCF3C3E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rtlCol="0" anchor="ctr">
            <a:noAutofit/>
          </a:bodyPr>
          <a:lstStyle>
            <a:lvl1pPr>
              <a:defRPr lang="ru-RU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B12DA0C5-5308-4F9E-BCE9-994DCC0C9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F1D1DBCA-0C16-4875-9A6E-746D7D69C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ru-RU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4190C4F-B2D3-480E-92EF-09E0B86ABBF9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FFA7677-AB67-4AFE-90A9-5198610AF585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8">
            <a:extLst>
              <a:ext uri="{FF2B5EF4-FFF2-40B4-BE49-F238E27FC236}">
                <a16:creationId xmlns:a16="http://schemas.microsoft.com/office/drawing/2014/main" xmlns="" id="{770AA4F9-7E67-481F-822D-34EF163F08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2" name="Рисунок 8">
            <a:extLst>
              <a:ext uri="{FF2B5EF4-FFF2-40B4-BE49-F238E27FC236}">
                <a16:creationId xmlns:a16="http://schemas.microsoft.com/office/drawing/2014/main" xmlns="" id="{0EC2AA3F-8FF6-489F-9604-9C9584AC03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xmlns="" id="{6C2EE239-1E08-4EE4-B17E-82A545F40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31" y="6318504"/>
            <a:ext cx="2274888" cy="285690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8A1E1415-041F-49EF-A77E-7859C56FD0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7422" y="6318504"/>
            <a:ext cx="2281621" cy="285655"/>
          </a:xfrm>
          <a:prstGeom prst="rect">
            <a:avLst/>
          </a:prstGeom>
        </p:spPr>
        <p:txBody>
          <a:bodyPr bIns="0" rtlCol="0" anchor="ctr">
            <a:noAutofit/>
          </a:bodyPr>
          <a:lstStyle>
            <a:lvl1pPr>
              <a:defRPr lang="ru-RU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5" name="Текст 18">
            <a:extLst>
              <a:ext uri="{FF2B5EF4-FFF2-40B4-BE49-F238E27FC236}">
                <a16:creationId xmlns:a16="http://schemas.microsoft.com/office/drawing/2014/main" xmlns="" id="{63B593A7-E56F-47AE-8EBC-5BD46753CF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9130" y="6547272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6" name="Текст 18">
            <a:extLst>
              <a:ext uri="{FF2B5EF4-FFF2-40B4-BE49-F238E27FC236}">
                <a16:creationId xmlns:a16="http://schemas.microsoft.com/office/drawing/2014/main" xmlns="" id="{5C928899-AFC2-40B6-B78B-5AA83E10A0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7421" y="6547272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ru-RU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9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lang="ru-RU" sz="6000" b="1" kern="1200">
          <a:solidFill>
            <a:srgbClr val="8229FF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lang="ru-RU"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lang="ru-RU"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B982D-9B38-4BFF-B2D4-658F70DB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8" y="2957666"/>
            <a:ext cx="6144929" cy="835428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4400" dirty="0" smtClean="0"/>
              <a:t>ФИО</a:t>
            </a:r>
            <a:endParaRPr lang="ru-RU" sz="4400" dirty="0"/>
          </a:p>
        </p:txBody>
      </p:sp>
      <p:sp>
        <p:nvSpPr>
          <p:cNvPr id="17" name="Блок-схема: соединительная линия между страницами 2" descr="флаг">
            <a:extLst>
              <a:ext uri="{FF2B5EF4-FFF2-40B4-BE49-F238E27FC236}">
                <a16:creationId xmlns:a16="http://schemas.microsoft.com/office/drawing/2014/main" xmlns="" id="{490A9E38-E440-44D6-915C-C80ECCA3849C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9" name="Графический объект 18" descr="Звезда">
            <a:extLst>
              <a:ext uri="{FF2B5EF4-FFF2-40B4-BE49-F238E27FC236}">
                <a16:creationId xmlns:a16="http://schemas.microsoft.com/office/drawing/2014/main" xmlns="" id="{ED5CE6A3-D6E6-4E2D-B30C-67B3F71BA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38" y="1323672"/>
            <a:ext cx="4133088" cy="625475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chemeClr val="tx2"/>
                </a:solidFill>
              </a:rPr>
              <a:t>Сертификат участника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B1B234-C120-4F92-9BF4-7EBD2C23F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Этот документ подтверждает, что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F25D25-6DC3-4D40-83FA-390C53C18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699" y="3846665"/>
            <a:ext cx="6144927" cy="835425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dirty="0" smtClean="0"/>
              <a:t>приняла участие в семинаре-практикуме «Формирование системы профилактики школьной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» в рамках мероприятий по проекту «Ресурсная школа» по направлению: «Поддержка школ с низкими результатами обучения и функционирующих в неблагоприятных социальных условиях».</a:t>
            </a:r>
            <a:endParaRPr lang="ru-RU" dirty="0"/>
          </a:p>
        </p:txBody>
      </p:sp>
      <p:sp>
        <p:nvSpPr>
          <p:cNvPr id="48" name="Текст 47">
            <a:extLst>
              <a:ext uri="{FF2B5EF4-FFF2-40B4-BE49-F238E27FC236}">
                <a16:creationId xmlns:a16="http://schemas.microsoft.com/office/drawing/2014/main" xmlns="" id="{6A93B433-2C9F-474B-A45B-612F8A492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И.В.Попова</a:t>
            </a:r>
            <a:endParaRPr lang="ru-RU" dirty="0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xmlns="" id="{F2BEBE46-344E-4F6E-83E5-1E432A4AF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b="0" dirty="0" err="1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Н.В.Козинцева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xmlns="" id="{F72813CA-BEC7-4262-AD87-45EE3E18A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Руководитель Ресурсной школы</a:t>
            </a:r>
            <a:endParaRPr lang="ru-RU" dirty="0"/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xmlns="" id="{2CD6A3E4-3DEF-4525-AE1B-4AF783CE8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И.о</a:t>
            </a:r>
            <a:r>
              <a:rPr lang="ru-RU" dirty="0" smtClean="0"/>
              <a:t>. д</a:t>
            </a: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иректора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 txBox="1">
            <a:spLocks/>
          </p:cNvSpPr>
          <p:nvPr/>
        </p:nvSpPr>
        <p:spPr>
          <a:xfrm>
            <a:off x="3580961" y="232951"/>
            <a:ext cx="6217665" cy="62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defPPr>
              <a:defRPr lang="ru-RU"/>
            </a:defPPr>
            <a:lvl1pPr marL="0" indent="0" algn="ctr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ru-RU" sz="2400" b="0" kern="12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2"/>
                </a:solidFill>
              </a:rPr>
              <a:t>МУНИЦИПАЛЬНОЕ  КАЗЕННОЕ  ОБЩЕОБРАЗОВАТЕЛЬНОЕ УЧРЕЖДЕНИЕ </a:t>
            </a:r>
            <a:r>
              <a:rPr lang="ru-RU" sz="1400" dirty="0" smtClean="0">
                <a:solidFill>
                  <a:schemeClr val="tx2"/>
                </a:solidFill>
              </a:rPr>
              <a:t>«ТРОИЦКАЯ </a:t>
            </a:r>
            <a:r>
              <a:rPr lang="ru-RU" sz="1400" dirty="0">
                <a:solidFill>
                  <a:schemeClr val="tx2"/>
                </a:solidFill>
              </a:rPr>
              <a:t>СРЕДНЯЯ ОБЩЕОБРАЗОВАТЕЛЬНАЯ ШКОЛА </a:t>
            </a:r>
            <a:r>
              <a:rPr lang="ru-RU" sz="1400" dirty="0" smtClean="0">
                <a:solidFill>
                  <a:schemeClr val="tx2"/>
                </a:solidFill>
              </a:rPr>
              <a:t>№50»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0" y="5360587"/>
            <a:ext cx="899160" cy="899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73" y="5557054"/>
            <a:ext cx="754380" cy="670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46" y="5449261"/>
            <a:ext cx="187452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3933" y="7284720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декабря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3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соединительная линия между страницами 2" descr="флаг">
            <a:extLst>
              <a:ext uri="{FF2B5EF4-FFF2-40B4-BE49-F238E27FC236}">
                <a16:creationId xmlns:a16="http://schemas.microsoft.com/office/drawing/2014/main" xmlns="" id="{52F69C9E-1899-4A90-9B36-102B00D749E3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4" name="Графический объект 23" descr="Звезда">
            <a:extLst>
              <a:ext uri="{FF2B5EF4-FFF2-40B4-BE49-F238E27FC236}">
                <a16:creationId xmlns:a16="http://schemas.microsoft.com/office/drawing/2014/main" xmlns="" id="{D64033ED-9BA4-4949-B833-F6BB676E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FE8B982D-9B38-4BFF-B2D4-658F70DB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8" y="2957666"/>
            <a:ext cx="6144929" cy="835428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4400" dirty="0" smtClean="0"/>
              <a:t>ФИО</a:t>
            </a:r>
            <a:endParaRPr lang="ru-RU" sz="4400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38" y="1323672"/>
            <a:ext cx="4133088" cy="625475"/>
          </a:xfrm>
          <a:solidFill>
            <a:srgbClr val="006BD6"/>
          </a:solidFill>
          <a:ln>
            <a:solidFill>
              <a:srgbClr val="006BD6"/>
            </a:solidFill>
          </a:ln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Сертификат спикера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95B1B234-C120-4F92-9BF4-7EBD2C23F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Этот документ подтверждает, что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83F25D25-6DC3-4D40-83FA-390C53C18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699" y="3846665"/>
            <a:ext cx="6144927" cy="835425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dirty="0" smtClean="0"/>
              <a:t>приняла участие в семинаре-практикуме «Формирование системы профилактики школьной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» в рамках мероприятий по проекту «Ресурсная школа» по направлению: «Поддержка школ с низкими результатами обучения и функционирующих в неблагоприятных социальных условиях».</a:t>
            </a:r>
            <a:endParaRPr lang="ru-RU" dirty="0"/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 txBox="1">
            <a:spLocks/>
          </p:cNvSpPr>
          <p:nvPr/>
        </p:nvSpPr>
        <p:spPr>
          <a:xfrm>
            <a:off x="3580961" y="232951"/>
            <a:ext cx="6217665" cy="62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defPPr>
              <a:defRPr lang="ru-RU"/>
            </a:defPPr>
            <a:lvl1pPr marL="0" indent="0" algn="ctr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ru-RU" sz="2400" b="0" kern="12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2"/>
                </a:solidFill>
              </a:rPr>
              <a:t>МУНИЦИПАЛЬНОЕ  КАЗЕННОЕ  ОБЩЕОБРАЗОВАТЕЛЬНОЕ УЧРЕЖДЕНИЕ </a:t>
            </a:r>
            <a:r>
              <a:rPr lang="ru-RU" sz="1400" dirty="0" smtClean="0">
                <a:solidFill>
                  <a:schemeClr val="tx2"/>
                </a:solidFill>
              </a:rPr>
              <a:t>«ТРОИЦКАЯ </a:t>
            </a:r>
            <a:r>
              <a:rPr lang="ru-RU" sz="1400" dirty="0">
                <a:solidFill>
                  <a:schemeClr val="tx2"/>
                </a:solidFill>
              </a:rPr>
              <a:t>СРЕДНЯЯ ОБЩЕОБРАЗОВАТЕЛЬНАЯ ШКОЛА </a:t>
            </a:r>
            <a:r>
              <a:rPr lang="ru-RU" sz="1400" dirty="0" smtClean="0">
                <a:solidFill>
                  <a:schemeClr val="tx2"/>
                </a:solidFill>
              </a:rPr>
              <a:t>№50»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9" name="Текст 47">
            <a:extLst>
              <a:ext uri="{FF2B5EF4-FFF2-40B4-BE49-F238E27FC236}">
                <a16:creationId xmlns:a16="http://schemas.microsoft.com/office/drawing/2014/main" xmlns="" id="{6A93B433-2C9F-474B-A45B-612F8A492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И.В.Попова</a:t>
            </a:r>
            <a:endParaRPr lang="ru-RU" dirty="0"/>
          </a:p>
        </p:txBody>
      </p:sp>
      <p:sp>
        <p:nvSpPr>
          <p:cNvPr id="40" name="Текст 48">
            <a:extLst>
              <a:ext uri="{FF2B5EF4-FFF2-40B4-BE49-F238E27FC236}">
                <a16:creationId xmlns:a16="http://schemas.microsoft.com/office/drawing/2014/main" xmlns="" id="{F2BEBE46-344E-4F6E-83E5-1E432A4AF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b="0" dirty="0" err="1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Н.В.Козинцева</a:t>
            </a:r>
            <a:endParaRPr lang="ru-RU" dirty="0"/>
          </a:p>
        </p:txBody>
      </p:sp>
      <p:sp>
        <p:nvSpPr>
          <p:cNvPr id="41" name="Текст 51">
            <a:extLst>
              <a:ext uri="{FF2B5EF4-FFF2-40B4-BE49-F238E27FC236}">
                <a16:creationId xmlns:a16="http://schemas.microsoft.com/office/drawing/2014/main" xmlns="" id="{F72813CA-BEC7-4262-AD87-45EE3E18A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Руководитель Ресурсной школы</a:t>
            </a:r>
            <a:endParaRPr lang="ru-RU" dirty="0"/>
          </a:p>
        </p:txBody>
      </p:sp>
      <p:sp>
        <p:nvSpPr>
          <p:cNvPr id="42" name="Текст 52">
            <a:extLst>
              <a:ext uri="{FF2B5EF4-FFF2-40B4-BE49-F238E27FC236}">
                <a16:creationId xmlns:a16="http://schemas.microsoft.com/office/drawing/2014/main" xmlns="" id="{2CD6A3E4-3DEF-4525-AE1B-4AF783CE8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И.о</a:t>
            </a:r>
            <a:r>
              <a:rPr lang="ru-RU" dirty="0" smtClean="0"/>
              <a:t>. д</a:t>
            </a: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иректора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0" y="5360587"/>
            <a:ext cx="899160" cy="8991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73" y="5557054"/>
            <a:ext cx="754380" cy="6705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46" y="5449261"/>
            <a:ext cx="1874520" cy="2019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3933" y="7284720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декабря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соединительная линия между страницами 2" descr="флаг">
            <a:extLst>
              <a:ext uri="{FF2B5EF4-FFF2-40B4-BE49-F238E27FC236}">
                <a16:creationId xmlns:a16="http://schemas.microsoft.com/office/drawing/2014/main" xmlns="" id="{340DB5C0-8488-4273-8434-4737FBD1BF55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rgbClr val="8229FF"/>
              </a:solidFill>
            </a:endParaRPr>
          </a:p>
        </p:txBody>
      </p:sp>
      <p:pic>
        <p:nvPicPr>
          <p:cNvPr id="19" name="Графический объект 18" descr="Звезда">
            <a:extLst>
              <a:ext uri="{FF2B5EF4-FFF2-40B4-BE49-F238E27FC236}">
                <a16:creationId xmlns:a16="http://schemas.microsoft.com/office/drawing/2014/main" xmlns="" id="{3B6AE33B-1120-4630-99C1-BFFF955A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E8B982D-9B38-4BFF-B2D4-658F70DB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8" y="2957666"/>
            <a:ext cx="6144929" cy="835428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4400" dirty="0" smtClean="0"/>
              <a:t>ФИО</a:t>
            </a:r>
            <a:endParaRPr lang="ru-RU" sz="440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38" y="1323672"/>
            <a:ext cx="4133088" cy="625475"/>
          </a:xfrm>
          <a:solidFill>
            <a:srgbClr val="EA59F9"/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chemeClr val="tx2"/>
                </a:solidFill>
              </a:rPr>
              <a:t>Сертификат организатора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95B1B234-C120-4F92-9BF4-7EBD2C23F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Этот документ подтверждает, что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83F25D25-6DC3-4D40-83FA-390C53C18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699" y="3846665"/>
            <a:ext cx="6144927" cy="835425"/>
          </a:xfrm>
        </p:spPr>
        <p:txBody>
          <a:bodyPr rtlCol="0"/>
          <a:lstStyle>
            <a:defPPr>
              <a:defRPr lang="ru-RU"/>
            </a:defPPr>
          </a:lstStyle>
          <a:p>
            <a:pPr algn="just" rtl="0"/>
            <a:r>
              <a:rPr lang="ru-RU" dirty="0" smtClean="0"/>
              <a:t>приняла участие в семинаре-практикуме «Формирование системы профилактики школьной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» в рамках мероприятий по проекту «Ресурсная школа» по направлению: «Поддержка школ с низкими результатами обучения и функционирующих в неблагоприятных социальных условиях».</a:t>
            </a:r>
            <a:endParaRPr lang="ru-RU" dirty="0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E523324F-1F8B-4129-A030-26AD8FA7C3EA}"/>
              </a:ext>
            </a:extLst>
          </p:cNvPr>
          <p:cNvSpPr txBox="1">
            <a:spLocks/>
          </p:cNvSpPr>
          <p:nvPr/>
        </p:nvSpPr>
        <p:spPr>
          <a:xfrm>
            <a:off x="3580961" y="232951"/>
            <a:ext cx="6217665" cy="62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>
            <a:defPPr>
              <a:defRPr lang="ru-RU"/>
            </a:defPPr>
            <a:lvl1pPr marL="0" indent="0" algn="ctr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ru-RU" sz="2400" b="0" kern="12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lang="ru-RU"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>
                <a:solidFill>
                  <a:schemeClr val="tx2"/>
                </a:solidFill>
              </a:rPr>
              <a:t>МУНИЦИПАЛЬНОЕ  КАЗЕННОЕ  ОБЩЕОБРАЗОВАТЕЛЬНОЕ УЧРЕЖДЕНИЕ </a:t>
            </a:r>
            <a:r>
              <a:rPr lang="ru-RU" sz="1400" dirty="0" smtClean="0">
                <a:solidFill>
                  <a:schemeClr val="tx2"/>
                </a:solidFill>
              </a:rPr>
              <a:t>«ТРОИЦКАЯ </a:t>
            </a:r>
            <a:r>
              <a:rPr lang="ru-RU" sz="1400" dirty="0">
                <a:solidFill>
                  <a:schemeClr val="tx2"/>
                </a:solidFill>
              </a:rPr>
              <a:t>СРЕДНЯЯ ОБЩЕОБРАЗОВАТЕЛЬНАЯ ШКОЛА </a:t>
            </a:r>
            <a:r>
              <a:rPr lang="ru-RU" sz="1400" dirty="0" smtClean="0">
                <a:solidFill>
                  <a:schemeClr val="tx2"/>
                </a:solidFill>
              </a:rPr>
              <a:t>№50»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0" name="Текст 47">
            <a:extLst>
              <a:ext uri="{FF2B5EF4-FFF2-40B4-BE49-F238E27FC236}">
                <a16:creationId xmlns:a16="http://schemas.microsoft.com/office/drawing/2014/main" xmlns="" id="{6A93B433-2C9F-474B-A45B-612F8A492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И.В.Попова</a:t>
            </a:r>
            <a:endParaRPr lang="ru-RU" dirty="0"/>
          </a:p>
        </p:txBody>
      </p:sp>
      <p:sp>
        <p:nvSpPr>
          <p:cNvPr id="21" name="Текст 48">
            <a:extLst>
              <a:ext uri="{FF2B5EF4-FFF2-40B4-BE49-F238E27FC236}">
                <a16:creationId xmlns:a16="http://schemas.microsoft.com/office/drawing/2014/main" xmlns="" id="{F2BEBE46-344E-4F6E-83E5-1E432A4AF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b="0" dirty="0" err="1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Н.В.Козинцева</a:t>
            </a:r>
            <a:endParaRPr lang="ru-RU" dirty="0"/>
          </a:p>
        </p:txBody>
      </p:sp>
      <p:sp>
        <p:nvSpPr>
          <p:cNvPr id="22" name="Текст 51">
            <a:extLst>
              <a:ext uri="{FF2B5EF4-FFF2-40B4-BE49-F238E27FC236}">
                <a16:creationId xmlns:a16="http://schemas.microsoft.com/office/drawing/2014/main" xmlns="" id="{F72813CA-BEC7-4262-AD87-45EE3E18A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Руководитель Ресурсной школы</a:t>
            </a:r>
            <a:endParaRPr lang="ru-RU" dirty="0"/>
          </a:p>
        </p:txBody>
      </p:sp>
      <p:sp>
        <p:nvSpPr>
          <p:cNvPr id="23" name="Текст 52">
            <a:extLst>
              <a:ext uri="{FF2B5EF4-FFF2-40B4-BE49-F238E27FC236}">
                <a16:creationId xmlns:a16="http://schemas.microsoft.com/office/drawing/2014/main" xmlns="" id="{2CD6A3E4-3DEF-4525-AE1B-4AF783CE8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 smtClean="0"/>
              <a:t>И.о</a:t>
            </a:r>
            <a:r>
              <a:rPr lang="ru-RU" dirty="0" smtClean="0"/>
              <a:t>. д</a:t>
            </a:r>
            <a:r>
              <a:rPr lang="ru-RU" sz="1100" b="0" dirty="0" smtClean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иректора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0" y="5360587"/>
            <a:ext cx="899160" cy="8991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73" y="5557054"/>
            <a:ext cx="754380" cy="6705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46" y="5449261"/>
            <a:ext cx="1874520" cy="2019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3933" y="7284720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декабря 2023г.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old Certificate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8229FF"/>
      </a:accent1>
      <a:accent2>
        <a:srgbClr val="82B813"/>
      </a:accent2>
      <a:accent3>
        <a:srgbClr val="006BD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old Certific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56459618_win32_fixed" id="{41C9BE48-30B9-411F-9D03-2D3EE49C421A}" vid="{788AF1F6-6F61-4127-AA77-5A54B053ED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31E9B7-1CD3-4E40-85FD-2114F2445BA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0A594B8-F540-4998-9266-2E1670125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BAC57-FE26-412D-ADB5-082F75EC1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</Words>
  <Application>Microsoft Office PowerPoint</Application>
  <PresentationFormat>Произвольный</PresentationFormat>
  <Paragraphs>33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ФИО</vt:lpstr>
      <vt:lpstr>ФИО</vt:lpstr>
      <vt:lpstr>ФИО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2022-01-07T22:33:39Z</dcterms:created>
  <dcterms:modified xsi:type="dcterms:W3CDTF">2023-12-14T04:15:15Z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