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8" r:id="rId7"/>
    <p:sldId id="259" r:id="rId8"/>
    <p:sldId id="260" r:id="rId9"/>
    <p:sldId id="261" r:id="rId10"/>
    <p:sldId id="265" r:id="rId11"/>
    <p:sldId id="264" r:id="rId12"/>
    <p:sldId id="263" r:id="rId13"/>
    <p:sldId id="267" r:id="rId14"/>
    <p:sldId id="266" r:id="rId15"/>
    <p:sldId id="257" r:id="rId16"/>
  </p:sldIdLst>
  <p:sldSz cx="12192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cap="none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61585285" val="1068" revOS="4"/>
      <pr:smFileRevision xmlns:pr="smNativeData" xmlns="smNativeData" dt="1761585285" val="101"/>
      <pr:guideOptions xmlns:pr="smNativeData" xmlns="smNativeData" dt="176158528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68" d="100"/>
          <a:sy n="68" d="100"/>
        </p:scale>
        <p:origin x="383" y="709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Grid="0">
      <p:cViewPr>
        <p:scale>
          <a:sx n="68" d="100"/>
          <a:sy n="68" d="100"/>
        </p:scale>
        <p:origin x="383" y="709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OgGAACgQQAAmBUAABAAAAAmAAAACAAAAIGAAAAAAAAA"/>
              </a:ext>
            </a:extLst>
          </p:cNvSpPr>
          <p:nvPr>
            <p:ph type="ctrTitle"/>
          </p:nvPr>
        </p:nvSpPr>
        <p:spPr>
          <a:xfrm>
            <a:off x="1524000" y="1122680"/>
            <a:ext cx="91440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ru-ru" sz="6000" cap="none"/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Подзаголовок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CkWAACgQQAAWCAAABAAAAAmAAAACAAAAAGAAAAAAAAA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lang="ru-ru" sz="2400" cap="none"/>
            </a:lvl1pPr>
            <a:lvl2pPr marL="457200" indent="0" algn="ctr">
              <a:buNone/>
              <a:defRPr lang="ru-ru" sz="2000" cap="none"/>
            </a:lvl2pPr>
            <a:lvl3pPr marL="914400" indent="0" algn="ctr">
              <a:buNone/>
              <a:defRPr lang="ru-ru" sz="1800" cap="none"/>
            </a:lvl3pPr>
            <a:lvl4pPr marL="1371600" indent="0" algn="ctr">
              <a:buNone/>
              <a:defRPr lang="ru-ru" sz="1600" cap="none"/>
            </a:lvl4pPr>
            <a:lvl5pPr marL="1828800" indent="0" algn="ctr">
              <a:buNone/>
              <a:defRPr lang="ru-ru" sz="1600" cap="none"/>
            </a:lvl5pPr>
            <a:lvl6pPr marL="2286000" indent="0" algn="ctr">
              <a:buNone/>
              <a:defRPr lang="ru-ru" sz="1600" cap="none"/>
            </a:lvl6pPr>
            <a:lvl7pPr marL="2743200" indent="0" algn="ctr">
              <a:buNone/>
              <a:defRPr lang="ru-ru" sz="1600" cap="none"/>
            </a:lvl7pPr>
            <a:lvl8pPr marL="3200400" indent="0" algn="ctr">
              <a:buNone/>
              <a:defRPr lang="ru-ru" sz="1600" cap="none"/>
            </a:lvl8pPr>
            <a:lvl9pPr marL="3657600" indent="0" algn="ctr">
              <a:buNone/>
              <a:defRPr lang="ru-ru" sz="1600" cap="none"/>
            </a:lvl9pPr>
          </a:lstStyle>
          <a:p>
            <a:pPr>
              <a:defRPr lang="ru-ru"/>
            </a:pPr>
            <a:r>
              <a:t>Образец подзаголовка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DtZ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E0BF-F1D2-4A16-9CA7-0743AEE96A52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FB72-3CD2-4A0D-9CA7-CA58B5E96A9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DYRQAAACY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D2C0-8ED2-4A24-9CA7-78719CE96A2D}" type="datetime1">
              <a:t>21.10.2025</a:t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C4DC-92D2-4A32-9CA7-64678AE96A31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IUKAADORQAAERwAABAAAAAmAAAACAAAAIGAAAAAAAAA"/>
              </a:ext>
            </a:extLst>
          </p:cNvSpPr>
          <p:nvPr>
            <p:ph type="title"/>
          </p:nvPr>
        </p:nvSpPr>
        <p:spPr>
          <a:xfrm>
            <a:off x="831850" y="1710055"/>
            <a:ext cx="105156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ru-ru" sz="6000" cap="none"/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DwcAADORQAAdiUAABAAAAAmAAAACAAAAAGAAAAAAAAA"/>
              </a:ext>
            </a:extLst>
          </p:cNvSpPr>
          <p:nvPr>
            <p:ph idx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lang="ru-ru" sz="2400" cap="none">
                <a:solidFill>
                  <a:srgbClr val="8C8C8C"/>
                </a:solidFill>
              </a:defRPr>
            </a:lvl1pPr>
            <a:lvl2pPr marL="457200" indent="0">
              <a:buNone/>
              <a:defRPr lang="ru-ru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ru-ru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ru-ru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ru-ru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ru-ru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ru-ru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ru-ru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ru-ru" sz="1600" cap="none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917D-33D2-4A67-9CA7-C532DFE96A90}" type="datetime1">
              <a:t>21.10.2025</a:t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E61F-51D2-4A10-9CA7-A745A8E96AF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AIJQAAACYAABAAAAAmAAAACAAAAAEAAAAAAAAA"/>
              </a:ext>
            </a:extLst>
          </p:cNvSpPr>
          <p:nvPr>
            <p:ph idx="1"/>
          </p:nvPr>
        </p:nvSpPr>
        <p:spPr>
          <a:xfrm>
            <a:off x="838200" y="1825625"/>
            <a:ext cx="5181600" cy="435165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Объект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DsLAADYRQAAACYAABAAAAAmAAAACAAAAAEAAAAAAAAA"/>
              </a:ext>
            </a:extLst>
          </p:cNvSpPr>
          <p:nvPr>
            <p:ph idx="2"/>
          </p:nvPr>
        </p:nvSpPr>
        <p:spPr>
          <a:xfrm>
            <a:off x="6172200" y="1825625"/>
            <a:ext cx="5181600" cy="435165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5" name="Дата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C806-48D2-4A3E-9CA7-BE6B86E96AEB}" type="datetime1">
              <a:t>21.10.2025</a:t>
            </a:fld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FBEF-A1D2-4A0D-9CA7-5758B5E96A02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D8CAADbRQAAZwoAABAAAAAmAAAACAAAAAEAAAAAAAAA"/>
              </a:ext>
            </a:extLst>
          </p:cNvSpPr>
          <p:nvPr>
            <p:ph type="title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FgKAADlJAAAaQ8AABAAAAAmAAAACAAAAIGAAAAAAAAA"/>
              </a:ext>
            </a:extLst>
          </p:cNvSpPr>
          <p:nvPr>
            <p:ph idx="1"/>
          </p:nvPr>
        </p:nvSpPr>
        <p:spPr>
          <a:xfrm>
            <a:off x="840105" y="1681480"/>
            <a:ext cx="515747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 b="1" cap="none"/>
            </a:lvl1pPr>
            <a:lvl2pPr marL="457200" indent="0">
              <a:buNone/>
              <a:defRPr lang="ru-ru" sz="2000" b="1" cap="none"/>
            </a:lvl2pPr>
            <a:lvl3pPr marL="914400" indent="0">
              <a:buNone/>
              <a:defRPr lang="ru-ru" sz="1800" b="1" cap="none"/>
            </a:lvl3pPr>
            <a:lvl4pPr marL="1371600" indent="0">
              <a:buNone/>
              <a:defRPr lang="ru-ru" sz="1600" b="1" cap="none"/>
            </a:lvl4pPr>
            <a:lvl5pPr marL="1828800" indent="0">
              <a:buNone/>
              <a:defRPr lang="ru-ru" sz="1600" b="1" cap="none"/>
            </a:lvl5pPr>
            <a:lvl6pPr marL="2286000" indent="0">
              <a:buNone/>
              <a:defRPr lang="ru-ru" sz="1600" b="1" cap="none"/>
            </a:lvl6pPr>
            <a:lvl7pPr marL="2743200" indent="0">
              <a:buNone/>
              <a:defRPr lang="ru-ru" sz="1600" b="1" cap="none"/>
            </a:lvl7pPr>
            <a:lvl8pPr marL="3200400" indent="0">
              <a:buNone/>
              <a:defRPr lang="ru-ru" sz="1600" b="1" cap="none"/>
            </a:lvl8pPr>
            <a:lvl9pPr marL="3657600" indent="0">
              <a:buNone/>
              <a:defRPr lang="ru-ru" sz="1600" b="1" cap="none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Объект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aqZ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GkPAADlJAAAFCYAABAAAAAmAAAACAAAAAEAAAAAAAAA"/>
              </a:ext>
            </a:extLst>
          </p:cNvSpPr>
          <p:nvPr>
            <p:ph idx="2"/>
          </p:nvPr>
        </p:nvSpPr>
        <p:spPr>
          <a:xfrm>
            <a:off x="840105" y="2505075"/>
            <a:ext cx="5157470" cy="368490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5" name="Текст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FgKAADbRQAAaQ8AABAAAAAmAAAACAAAAIGAAAAAAAAA"/>
              </a:ext>
            </a:extLst>
          </p:cNvSpPr>
          <p:nvPr>
            <p:ph idx="3"/>
          </p:nvPr>
        </p:nvSpPr>
        <p:spPr>
          <a:xfrm>
            <a:off x="6172200" y="1681480"/>
            <a:ext cx="5183505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 b="1" cap="none"/>
            </a:lvl1pPr>
            <a:lvl2pPr marL="457200" indent="0">
              <a:buNone/>
              <a:defRPr lang="ru-ru" sz="2000" b="1" cap="none"/>
            </a:lvl2pPr>
            <a:lvl3pPr marL="914400" indent="0">
              <a:buNone/>
              <a:defRPr lang="ru-ru" sz="1800" b="1" cap="none"/>
            </a:lvl3pPr>
            <a:lvl4pPr marL="1371600" indent="0">
              <a:buNone/>
              <a:defRPr lang="ru-ru" sz="1600" b="1" cap="none"/>
            </a:lvl4pPr>
            <a:lvl5pPr marL="1828800" indent="0">
              <a:buNone/>
              <a:defRPr lang="ru-ru" sz="1600" b="1" cap="none"/>
            </a:lvl5pPr>
            <a:lvl6pPr marL="2286000" indent="0">
              <a:buNone/>
              <a:defRPr lang="ru-ru" sz="1600" b="1" cap="none"/>
            </a:lvl6pPr>
            <a:lvl7pPr marL="2743200" indent="0">
              <a:buNone/>
              <a:defRPr lang="ru-ru" sz="1600" b="1" cap="none"/>
            </a:lvl7pPr>
            <a:lvl8pPr marL="3200400" indent="0">
              <a:buNone/>
              <a:defRPr lang="ru-ru" sz="1600" b="1" cap="none"/>
            </a:lvl8pPr>
            <a:lvl9pPr marL="3657600" indent="0">
              <a:buNone/>
              <a:defRPr lang="ru-ru" sz="1600" b="1" cap="none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6" name="Объект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zdb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GkPAADbRQAAFCYAABAAAAAmAAAACAAAAAEAAAAAAAAA"/>
              </a:ext>
            </a:extLst>
          </p:cNvSpPr>
          <p:nvPr>
            <p:ph idx="4"/>
          </p:nvPr>
        </p:nvSpPr>
        <p:spPr>
          <a:xfrm>
            <a:off x="6172200" y="2505075"/>
            <a:ext cx="5183505" cy="368490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7" name="Дата 6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E7A6-E8D2-4A11-9CA7-1E44A9E96A4B}" type="datetime1">
              <a:t>21.10.2025</a:t>
            </a:fld>
          </a:p>
        </p:txBody>
      </p:sp>
      <p:sp>
        <p:nvSpPr>
          <p:cNvPr id="8" name="Нижний колонтитул 7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9" name="Номер слайда 8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E425-6BD2-4A12-9CA7-9D47AAE96AC8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Дата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bWg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AD7C-32D2-4A5B-9CA7-C40EE3E96A91}" type="datetime1">
              <a:t>21.10.2025</a:t>
            </a:fld>
          </a:p>
        </p:txBody>
      </p:sp>
      <p:sp>
        <p:nvSpPr>
          <p:cNvPr id="4" name="Нижний колонтитул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5" name="Номер слайда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CvZ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A490-DED2-4A52-9CA7-2807EAE96A7D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97BF-F1D2-4A61-9CA7-0734D9E96A52}" type="datetime1">
              <a:t/>
            </a:fld>
          </a:p>
        </p:txBody>
      </p:sp>
      <p:sp>
        <p:nvSpPr>
          <p:cNvPr id="3" name="Нижний колонтитул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4" name="Номер слайд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9248-06D2-4A64-9CA7-F031DCE96AA5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ru-ru" sz="3200" cap="none"/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"/>
              </a:ext>
            </a:extLst>
          </p:cNvSpPr>
          <p:nvPr>
            <p:ph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lang="ru-ru" sz="3200" cap="none"/>
            </a:lvl1pPr>
            <a:lvl2pPr>
              <a:defRPr lang="ru-ru" sz="2800" cap="none"/>
            </a:lvl2pPr>
            <a:lvl3pPr>
              <a:defRPr lang="ru-ru" sz="2400" cap="none"/>
            </a:lvl3pPr>
            <a:lvl4pPr>
              <a:defRPr lang="ru-ru" sz="2000" cap="none"/>
            </a:lvl4pPr>
            <a:lvl5pPr>
              <a:defRPr lang="ru-ru" sz="2000" cap="none"/>
            </a:lvl5pPr>
            <a:lvl6pPr>
              <a:defRPr lang="ru-ru" sz="2000" cap="none"/>
            </a:lvl6pPr>
            <a:lvl7pPr>
              <a:defRPr lang="ru-ru" sz="2000" cap="none"/>
            </a:lvl7pPr>
            <a:lvl8pPr>
              <a:defRPr lang="ru-ru" sz="2000" cap="none"/>
            </a:lvl8pPr>
            <a:lvl9pPr>
              <a:defRPr lang="ru-ru" sz="2000" cap="none"/>
            </a:lvl9pPr>
          </a:lstStyle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Текст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ru-ru" sz="1600" cap="none"/>
            </a:lvl1pPr>
            <a:lvl2pPr marL="457200" indent="0">
              <a:buNone/>
              <a:defRPr lang="ru-ru" sz="1400" cap="none"/>
            </a:lvl2pPr>
            <a:lvl3pPr marL="914400" indent="0">
              <a:buNone/>
              <a:defRPr lang="ru-ru" sz="1200" cap="none"/>
            </a:lvl3pPr>
            <a:lvl4pPr marL="1371600" indent="0">
              <a:buNone/>
              <a:defRPr lang="ru-ru" sz="1000" cap="none"/>
            </a:lvl4pPr>
            <a:lvl5pPr marL="1828800" indent="0">
              <a:buNone/>
              <a:defRPr lang="ru-ru" sz="1000" cap="none"/>
            </a:lvl5pPr>
            <a:lvl6pPr marL="2286000" indent="0">
              <a:buNone/>
              <a:defRPr lang="ru-ru" sz="1000" cap="none"/>
            </a:lvl6pPr>
            <a:lvl7pPr marL="2743200" indent="0">
              <a:buNone/>
              <a:defRPr lang="ru-ru" sz="1000" cap="none"/>
            </a:lvl7pPr>
            <a:lvl8pPr marL="3200400" indent="0">
              <a:buNone/>
              <a:defRPr lang="ru-ru" sz="1000" cap="none"/>
            </a:lvl8pPr>
            <a:lvl9pPr marL="3657600" indent="0">
              <a:buNone/>
              <a:defRPr lang="ru-ru" sz="1000" cap="none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Дата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AC00-4ED2-4A5A-9CA7-B80FE2E96AED}" type="datetime1">
              <a:t>21.10.2025</a:t>
            </a:fld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AA73-3DD2-4A5C-9CA7-CB09E4E96A9E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ru-ru" sz="3200" cap="none"/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Рисунок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"/>
              </a:ext>
            </a:extLst>
          </p:cNvSpPr>
          <p:nvPr>
            <p:ph type="pic"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lang="ru-ru" sz="3200" cap="none"/>
            </a:lvl1pPr>
            <a:lvl2pPr marL="457200" indent="0">
              <a:buNone/>
              <a:defRPr lang="ru-ru" sz="2800" cap="none"/>
            </a:lvl2pPr>
            <a:lvl3pPr marL="914400" indent="0">
              <a:buNone/>
              <a:defRPr lang="ru-ru" sz="2400" cap="none"/>
            </a:lvl3pPr>
            <a:lvl4pPr marL="1371600" indent="0">
              <a:buNone/>
              <a:defRPr lang="ru-ru" sz="2000" cap="none"/>
            </a:lvl4pPr>
            <a:lvl5pPr marL="1828800" indent="0">
              <a:buNone/>
              <a:defRPr lang="ru-ru" sz="2000" cap="none"/>
            </a:lvl5pPr>
            <a:lvl6pPr marL="2286000" indent="0">
              <a:buNone/>
              <a:defRPr lang="ru-ru" sz="2000" cap="none"/>
            </a:lvl6pPr>
            <a:lvl7pPr marL="2743200" indent="0">
              <a:buNone/>
              <a:defRPr lang="ru-ru" sz="2000" cap="none"/>
            </a:lvl7pPr>
            <a:lvl8pPr marL="3200400" indent="0">
              <a:buNone/>
              <a:defRPr lang="ru-ru" sz="2000" cap="none"/>
            </a:lvl8pPr>
            <a:lvl9pPr marL="3657600" indent="0">
              <a:buNone/>
              <a:defRPr lang="ru-ru" sz="2000" cap="none"/>
            </a:lvl9pPr>
          </a:lstStyle>
          <a:p>
            <a:pPr>
              <a:defRPr lang="ru-ru"/>
            </a:pPr>
          </a:p>
        </p:txBody>
      </p:sp>
      <p:sp>
        <p:nvSpPr>
          <p:cNvPr id="4" name="Текст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ru-ru" sz="1600" cap="none"/>
            </a:lvl1pPr>
            <a:lvl2pPr marL="457200" indent="0">
              <a:buNone/>
              <a:defRPr lang="ru-ru" sz="1400" cap="none"/>
            </a:lvl2pPr>
            <a:lvl3pPr marL="914400" indent="0">
              <a:buNone/>
              <a:defRPr lang="ru-ru" sz="1200" cap="none"/>
            </a:lvl3pPr>
            <a:lvl4pPr marL="1371600" indent="0">
              <a:buNone/>
              <a:defRPr lang="ru-ru" sz="1000" cap="none"/>
            </a:lvl4pPr>
            <a:lvl5pPr marL="1828800" indent="0">
              <a:buNone/>
              <a:defRPr lang="ru-ru" sz="1000" cap="none"/>
            </a:lvl5pPr>
            <a:lvl6pPr marL="2286000" indent="0">
              <a:buNone/>
              <a:defRPr lang="ru-ru" sz="1000" cap="none"/>
            </a:lvl6pPr>
            <a:lvl7pPr marL="2743200" indent="0">
              <a:buNone/>
              <a:defRPr lang="ru-ru" sz="1000" cap="none"/>
            </a:lvl7pPr>
            <a:lvl8pPr marL="3200400" indent="0">
              <a:buNone/>
              <a:defRPr lang="ru-ru" sz="1000" cap="none"/>
            </a:lvl8pPr>
            <a:lvl9pPr marL="3657600" indent="0">
              <a:buNone/>
              <a:defRPr lang="ru-ru" sz="1000" cap="none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Дата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FFC6-88D2-4A09-9CA7-7E5CB1E96A2B}" type="datetime1">
              <a:t>21.10.2025</a:t>
            </a:fld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C86B-25D2-4A3E-9CA7-D36B86E96A86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DYRQAAZwo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DYRQAAACY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B7AF-E1D2-4A41-9CA7-1714F9E96A42}" type="datetime1">
              <a:t>21.10.2025</a:t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AD6A-24D2-4A5B-9CA7-D20EE3E96A87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DUAAD8CAADYRQAAACYAABAAAAAmAAAACAAAAAMAAAAAAAAA"/>
              </a:ext>
            </a:extLst>
          </p:cNvSpPr>
          <p:nvPr>
            <p:ph type="title"/>
          </p:nvPr>
        </p:nvSpPr>
        <p:spPr>
          <a:xfrm>
            <a:off x="8724900" y="365125"/>
            <a:ext cx="2628900" cy="581215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C8NAAAACYAABAAAAAmAAAACAAAAAMAAAAAAAAA"/>
              </a:ext>
            </a:extLst>
          </p:cNvSpPr>
          <p:nvPr>
            <p:ph idx="1"/>
          </p:nvPr>
        </p:nvSpPr>
        <p:spPr>
          <a:xfrm>
            <a:off x="838200" y="365125"/>
            <a:ext cx="7734300" cy="581215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3F1FB2E4-AAD2-4A44-9CA7-5C11FCE96A09}" type="datetime1">
              <a:t>21.10.2025</a:t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3F1FAABC-F2D2-4A5C-9CA7-0409E4E96A51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8CAADYRQAAZwoAABAAAAAmAAAACAAAAL8vAAAAAAAA"/>
              </a:ext>
            </a:extLst>
          </p:cNvSpPr>
          <p:nvPr>
            <p:ph type="title"/>
          </p:nvPr>
        </p:nvSpPr>
        <p:spPr>
          <a:xfrm>
            <a:off x="838200" y="365125"/>
            <a:ext cx="1051560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sLAADYRQAAACYAABAAAAAmAAAACAAAAD8vAAAAAAAA"/>
              </a:ext>
            </a:extLst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Second level</a:t>
            </a:r>
          </a:p>
          <a:p>
            <a:pPr lvl="2">
              <a:defRPr lang="ru-ru"/>
            </a:pPr>
            <a:r>
              <a:t>Third level</a:t>
            </a:r>
          </a:p>
          <a:p>
            <a:pPr lvl="3">
              <a:defRPr lang="ru-ru"/>
            </a:pPr>
            <a:r>
              <a:t>Fourth level</a:t>
            </a:r>
          </a:p>
          <a:p>
            <a:pPr lvl="4">
              <a:defRPr lang="ru-ru"/>
            </a:pPr>
            <a:r>
              <a:t>Fifth level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BonAAAIFgAAWSkAABAAAAAmAAAACAAAAL+PAAAAAAAA"/>
              </a:ext>
            </a:extLst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1200" cap="none">
                <a:solidFill>
                  <a:srgbClr val="8C8C8C"/>
                </a:solidFill>
              </a:defRPr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fld id="{3F1F8F61-2FD2-4A79-9CA7-D92CC1E96A8C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DtZ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BgAABonAAAoMgAAWSkAABAAAAAmAAAACAAAAL+PAAAAAAAA"/>
              </a:ext>
            </a:extLst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ru-ru" sz="1200" cap="none">
                <a:solidFill>
                  <a:srgbClr val="8C8C8C"/>
                </a:solidFill>
              </a:defRPr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+DQAABonAADYRQAAWSkAABAAAAAmAAAACAAAAL+PAAAAAAAA"/>
              </a:ext>
            </a:extLst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ru-ru" sz="1200" cap="none">
                <a:solidFill>
                  <a:srgbClr val="8C8C8C"/>
                </a:solidFill>
              </a:defRPr>
            </a:lvl1pPr>
            <a:lvl2pPr>
              <a:defRPr lang="ru-ru" cap="none"/>
            </a:lvl2pPr>
            <a:lvl3pPr>
              <a:defRPr lang="ru-ru" cap="none"/>
            </a:lvl3pPr>
            <a:lvl4pPr>
              <a:defRPr lang="ru-ru" cap="none"/>
            </a:lvl4pPr>
            <a:lvl5pPr>
              <a:defRPr lang="ru-ru" cap="none"/>
            </a:lvl5pPr>
            <a:lvl6pPr>
              <a:defRPr lang="ru-ru" cap="none"/>
            </a:lvl6pPr>
            <a:lvl7pPr>
              <a:defRPr lang="ru-ru" cap="none"/>
            </a:lvl7pPr>
            <a:lvl8pPr>
              <a:defRPr lang="ru-ru" cap="none"/>
            </a:lvl8pPr>
            <a:lvl9pPr>
              <a:defRPr lang="ru-ru" cap="none"/>
            </a:lvl9pPr>
          </a:lstStyle>
          <a:p>
            <a:pPr>
              <a:defRPr lang="ru-ru"/>
            </a:pPr>
            <a:fld id="{3F1FAB7A-34D2-4A5D-9CA7-C208E5E96A9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ru-ru" sz="4400" b="0" i="0" u="none" strike="noStrike" kern="1" cap="none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2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24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20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-52"/>
        <a:buChar char="•"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cap="none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 6"/>
          <p:cNvSpPr>
            <a:extLst>
              <a:ext uri="smNativeData">
                <pr:smNativeData xmlns:pr="smNativeData" xmlns="smNativeData" val="SMDATA_15_haj/aBMAAAAlAAAAZAAAAE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lAIAAI4HAABsSAAAoiIAABAgAAAmAAAACAAAAP//////////"/>
              </a:ext>
            </a:extLst>
          </p:cNvSpPr>
          <p:nvPr/>
        </p:nvSpPr>
        <p:spPr>
          <a:xfrm>
            <a:off x="419100" y="1228090"/>
            <a:ext cx="11353800" cy="44018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l">
              <a:defRPr lang="ru-ru"/>
            </a:pPr>
            <a:endParaRPr lang="ru-ru" sz="2000" cap="none">
              <a:solidFill>
                <a:srgbClr val="000000"/>
              </a:solidFill>
              <a:latin typeface="Times New Roman" pitchFamily="1" charset="-52"/>
              <a:ea typeface="Calibri" pitchFamily="2" charset="-52"/>
              <a:cs typeface="Calibri" pitchFamily="2" charset="-52"/>
            </a:endParaRPr>
          </a:p>
          <a:p>
            <a:pPr>
              <a:defRPr lang="ru-ru"/>
            </a:pPr>
            <a:r>
              <a:rPr lang="ru-ru" sz="2000" cap="none">
                <a:solidFill>
                  <a:srgbClr val="00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 </a:t>
            </a:r>
            <a:endParaRPr lang="ru-ru" sz="2000" cap="none">
              <a:solidFill>
                <a:srgbClr val="000000"/>
              </a:solidFill>
              <a:latin typeface="Times New Roman" pitchFamily="1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ru-ru"/>
            </a:pPr>
            <a:r>
              <a:rPr lang="ru-ru" sz="6000" b="1" cap="none">
                <a:solidFill>
                  <a:srgbClr val="00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«Поверх барьеров»</a:t>
            </a:r>
            <a:endParaRPr lang="ru-ru" sz="6000" b="1" cap="none">
              <a:solidFill>
                <a:srgbClr val="000000"/>
              </a:solidFill>
              <a:latin typeface="Times New Roman" pitchFamily="1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ru-ru"/>
            </a:pPr>
            <a:r>
              <a:rPr lang="ru-ru" sz="6000" b="1" cap="none">
                <a:solidFill>
                  <a:srgbClr val="00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 </a:t>
            </a:r>
            <a:r>
              <a:rPr lang="ru-ru" sz="4000" cap="none">
                <a:solidFill>
                  <a:srgbClr val="00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(работа школы с низкими образовательными результатами: диагностика, стратегии и технологии преодоления) </a:t>
            </a:r>
            <a:endParaRPr lang="ru-ru" sz="4000" cap="none">
              <a:solidFill>
                <a:srgbClr val="000000"/>
              </a:solidFill>
              <a:latin typeface="Times New Roman" pitchFamily="1" charset="-52"/>
              <a:ea typeface="Calibri" pitchFamily="2" charset="-52"/>
              <a:cs typeface="Calibri" pitchFamily="2" charset="-52"/>
            </a:endParaRPr>
          </a:p>
          <a:p>
            <a:pPr algn="r">
              <a:defRPr lang="ru-ru"/>
            </a:pPr>
            <a:r>
              <a:rPr lang="en-us" sz="3600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#</a:t>
            </a:r>
            <a:r>
              <a:rPr lang="ru-ru" sz="3600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rPr>
              <a:t>ОБРАЗОВАНИЕ ТАЛИЦА</a:t>
            </a:r>
            <a:endParaRPr lang="ru-ru" sz="5400" cap="none">
              <a:solidFill>
                <a:srgbClr val="FF0000"/>
              </a:solidFill>
            </a:endParaRPr>
          </a:p>
        </p:txBody>
      </p:sp>
      <p:sp>
        <p:nvSpPr>
          <p:cNvPr id="4" name="Прямоугольник 7"/>
          <p:cNvSpPr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EAAAAAAAAAqAAAAP///wgAAAAAAAAAAAAAAAAAAAAAAAAAAAAAAAAAAAAAZAAAAAEAAABAAAAAAAAAAAAAAAAAAAAAAAAAAAAAAAAAAAAAAAAAAAAAAAAAAAAAAAAAAAAAAAAAAAAAAAAAAAAAAAAAAAAAAAAAAAAAAAAAAAAAAAAAAAAAAAAAAAAAFAAAADwAAAABAAAAAAAAAL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qAAAAP///wEAAAAAAAAAAAAAAAAAAAAAAAAAAAAAAAAAAAAAAAAAALgAAAB/f38A5+bmA8zMzADAwP8Af39/AAAAAAAAAAAAAAAAAAAAAAAAAAAAIQAAABgAAAAUAAAAAAAAAKIiAAAASwAAMCoAABAAAAAmAAAACAAAAP//////////"/>
              </a:ext>
            </a:extLst>
          </p:cNvSpPr>
          <p:nvPr/>
        </p:nvSpPr>
        <p:spPr>
          <a:xfrm>
            <a:off x="0" y="5629910"/>
            <a:ext cx="12192000" cy="1228090"/>
          </a:xfrm>
          <a:prstGeom prst="rect">
            <a:avLst/>
          </a:prstGeom>
          <a:solidFill>
            <a:srgbClr val="A80000"/>
          </a:solidFill>
          <a:ln w="12700" cap="flat" cmpd="sng" algn="ctr">
            <a:solidFill>
              <a:srgbClr val="B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FFFFFF"/>
                </a:solidFill>
              </a:defRPr>
            </a:pPr>
          </a:p>
        </p:txBody>
      </p:sp>
      <p:sp>
        <p:nvSpPr>
          <p:cNvPr id="5" name="Овал 8"/>
          <p:cNvSpPr>
            <a:extLst>
              <a:ext uri="smNativeData">
                <pr:smNativeData xmlns:pr="smNativeData" xmlns="smNativeData" val="SMDATA_15_haj/aBMAAAAlAAAAZgAAAA0AAAAAkAAAAEgAAACQAAAASAAAAAAAAAABAAAAAAAAAAEAAABQAAAAAAAAAAAA8D8AAAAAAADw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SgMAAFElAADiBQAAASgAABAAAAAmAAAACAAAAP//////////"/>
              </a:ext>
            </a:extLst>
          </p:cNvSpPr>
          <p:nvPr/>
        </p:nvSpPr>
        <p:spPr>
          <a:xfrm>
            <a:off x="534670" y="6066155"/>
            <a:ext cx="421640" cy="436880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6" name="Равнобедренный треугольник 9"/>
          <p:cNvSpPr>
            <a:extLst>
              <a:ext uri="smNativeData">
                <pr:smNativeData xmlns:pr="smNativeData" xmlns="smNativeData" val="SMDATA_15_haj/aBMAAAAlAAAAag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IggAAFElAAC7CgAAASgAABAAAAAmAAAACAAAAP//////////"/>
              </a:ext>
            </a:extLst>
          </p:cNvSpPr>
          <p:nvPr/>
        </p:nvSpPr>
        <p:spPr>
          <a:xfrm>
            <a:off x="1322070" y="6066155"/>
            <a:ext cx="422275" cy="43688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7" name="Прямоугольник 10"/>
          <p:cNvSpPr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ew0AAFElAAATEAAAASgAABAAAAAmAAAACAAAAP//////////"/>
              </a:ext>
            </a:extLst>
          </p:cNvSpPr>
          <p:nvPr/>
        </p:nvSpPr>
        <p:spPr>
          <a:xfrm>
            <a:off x="2191385" y="6066155"/>
            <a:ext cx="421640" cy="43688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8" name="Овал 11"/>
          <p:cNvSpPr>
            <a:extLst>
              <a:ext uri="smNativeData">
                <pr:smNativeData xmlns:pr="smNativeData" xmlns="smNativeData" val="SMDATA_15_haj/aBMAAAAlAAAAZgAAAA0AAAAAkAAAAEgAAACQAAAASAAAAAAAAAABAAAAAAAAAAEAAABQAAAAAAAAAAAA8D8AAAAAAADw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ixIAAFElAAAjFQAAASgAABAAAAAmAAAACAAAAP//////////"/>
              </a:ext>
            </a:extLst>
          </p:cNvSpPr>
          <p:nvPr/>
        </p:nvSpPr>
        <p:spPr>
          <a:xfrm>
            <a:off x="3014345" y="6066155"/>
            <a:ext cx="421640" cy="436880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9" name="Равнобедренный треугольник 12"/>
          <p:cNvSpPr>
            <a:extLst>
              <a:ext uri="smNativeData">
                <pr:smNativeData xmlns:pr="smNativeData" xmlns="smNativeData" val="SMDATA_15_haj/aBMAAAAlAAAAag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YxcAAFElAAD8GQAAASgAABAAAAAmAAAACAAAAP//////////"/>
              </a:ext>
            </a:extLst>
          </p:cNvSpPr>
          <p:nvPr/>
        </p:nvSpPr>
        <p:spPr>
          <a:xfrm>
            <a:off x="3801745" y="6066155"/>
            <a:ext cx="422275" cy="43688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0" name="Прямоугольник 13"/>
          <p:cNvSpPr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uxwAAFElAABUHwAAASgAABAAAAAmAAAACAAAAP//////////"/>
              </a:ext>
            </a:extLst>
          </p:cNvSpPr>
          <p:nvPr/>
        </p:nvSpPr>
        <p:spPr>
          <a:xfrm>
            <a:off x="4670425" y="6066155"/>
            <a:ext cx="422275" cy="43688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1" name="Овал 14"/>
          <p:cNvSpPr>
            <a:extLst>
              <a:ext uri="smNativeData">
                <pr:smNativeData xmlns:pr="smNativeData" xmlns="smNativeData" val="SMDATA_15_haj/aBMAAAAlAAAAZgAAAA0AAAAAkAAAAEgAAACQAAAASAAAAAAAAAABAAAAAAAAAAEAAABQAAAAAAAAAAAA8D8AAAAAAADw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/AP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/CEAAFElAACVJAAAASgAABAAAAAmAAAACAAAAP//////////"/>
              </a:ext>
            </a:extLst>
          </p:cNvSpPr>
          <p:nvPr/>
        </p:nvSpPr>
        <p:spPr>
          <a:xfrm>
            <a:off x="5524500" y="6066155"/>
            <a:ext cx="422275" cy="436880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2" name="Равнобедренный треугольник 15"/>
          <p:cNvSpPr>
            <a:extLst>
              <a:ext uri="smNativeData">
                <pr:smNativeData xmlns:pr="smNativeData" xmlns="smNativeData" val="SMDATA_15_haj/aBMAAAAlAAAAag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1SYAAFElAABtKQAAASgAABAAAAAmAAAACAAAAP//////////"/>
              </a:ext>
            </a:extLst>
          </p:cNvSpPr>
          <p:nvPr/>
        </p:nvSpPr>
        <p:spPr>
          <a:xfrm>
            <a:off x="6312535" y="6066155"/>
            <a:ext cx="421640" cy="43688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3" name="Прямоугольник 16"/>
          <p:cNvSpPr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LSwAAFElAADFLgAAASgAABAAAAAmAAAACAAAAP//////////"/>
              </a:ext>
            </a:extLst>
          </p:cNvSpPr>
          <p:nvPr/>
        </p:nvSpPr>
        <p:spPr>
          <a:xfrm>
            <a:off x="7181215" y="6066155"/>
            <a:ext cx="421640" cy="43688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4" name="Овал 17"/>
          <p:cNvSpPr>
            <a:extLst>
              <a:ext uri="smNativeData">
                <pr:smNativeData xmlns:pr="smNativeData" xmlns="smNativeData" val="SMDATA_15_haj/aBMAAAAlAAAAZgAAAA0AAAAAkAAAAEgAAACQAAAASAAAAAAAAAABAAAAAAAAAAEAAABQAAAAAAAAAAAA8D8AAAAAAADw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+DAAAFElAACRMwAAASgAABAAAAAmAAAACAAAAP//////////"/>
              </a:ext>
            </a:extLst>
          </p:cNvSpPr>
          <p:nvPr/>
        </p:nvSpPr>
        <p:spPr>
          <a:xfrm>
            <a:off x="7960360" y="6066155"/>
            <a:ext cx="422275" cy="436880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5" name="Равнобедренный треугольник 18"/>
          <p:cNvSpPr>
            <a:extLst>
              <a:ext uri="smNativeData">
                <pr:smNativeData xmlns:pr="smNativeData" xmlns="smNativeData" val="SMDATA_15_haj/aBMAAAAlAAAAag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0TUAAFElAABpOAAAASgAABAAAAAmAAAACAAAAP//////////"/>
              </a:ext>
            </a:extLst>
          </p:cNvSpPr>
          <p:nvPr/>
        </p:nvSpPr>
        <p:spPr>
          <a:xfrm>
            <a:off x="8748395" y="6066155"/>
            <a:ext cx="421640" cy="43688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6" name="Прямоугольник 19"/>
          <p:cNvSpPr>
            <a:extLst>
              <a:ext uri="smNativeData">
                <pr:smNativeData xmlns:pr="smNativeData" xmlns="smNativeData" val="SMDATA_15_haj/aBMAAAAlAAAAZA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KTsAAFElAADCPQAAASgAABAAAAAmAAAACAAAAP//////////"/>
              </a:ext>
            </a:extLst>
          </p:cNvSpPr>
          <p:nvPr/>
        </p:nvSpPr>
        <p:spPr>
          <a:xfrm>
            <a:off x="9617075" y="6066155"/>
            <a:ext cx="422275" cy="43688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7" name="Равнобедренный треугольник 21"/>
          <p:cNvSpPr>
            <a:extLst>
              <a:ext uri="smNativeData">
                <pr:smNativeData xmlns:pr="smNativeData" xmlns="smNativeData" val="SMDATA_15_haj/aBMAAAAlAAAAagAAAA0AAAAAkAAAAEgAAACQAAAASAAAAAAAAAAB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gUAAAFElAAAaQwAAASgAABAAAAAmAAAACAAAAP//////////"/>
              </a:ext>
            </a:extLst>
          </p:cNvSpPr>
          <p:nvPr/>
        </p:nvSpPr>
        <p:spPr>
          <a:xfrm>
            <a:off x="10485755" y="6066155"/>
            <a:ext cx="422275" cy="43688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  <p:sp>
        <p:nvSpPr>
          <p:cNvPr id="18" name="Овал 23"/>
          <p:cNvSpPr>
            <a:extLst>
              <a:ext uri="smNativeData">
                <pr:smNativeData xmlns:pr="smNativeData" xmlns="smNativeData" val="SMDATA_15_haj/aBMAAAAlAAAAZgAAAA0AAAAAkAAAAEgAAACQAAAASAAAAAAAAAABAAAAAAAAAAEAAABQAAAAAAAAAAAA8D8AAAAAAADw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KgAAA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KgAAAB/f38A5+bmA8zMzADAwP8Af39/AAAAAAAAAAAAAAAAAAAAAAAAAAAAIQAAABgAAAAUAAAAHkUAAFElAAC2RwAAASgAABAAAAAmAAAACAAAAP//////////"/>
              </a:ext>
            </a:extLst>
          </p:cNvSpPr>
          <p:nvPr/>
        </p:nvSpPr>
        <p:spPr>
          <a:xfrm>
            <a:off x="11235690" y="6066155"/>
            <a:ext cx="421640" cy="436880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rgbClr val="A80000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ru-ru" cap="none">
                <a:solidFill>
                  <a:srgbClr val="000000"/>
                </a:solidFill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5_haj/aBMAAAAlAAAAEgAAAE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EYN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+wsAANkLAABLLQAA6RkAABAgAAAmAAAACAAAAP//////////"/>
              </a:ext>
            </a:extLst>
          </p:cNvSpPr>
          <p:nvPr/>
        </p:nvSpPr>
        <p:spPr>
          <a:xfrm>
            <a:off x="1947545" y="1925955"/>
            <a:ext cx="5415280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sz="14400" cap="none"/>
              <a:t>РМО</a:t>
            </a:r>
            <a:endParaRPr lang="ru-ru" sz="14400" cap="none"/>
          </a:p>
        </p:txBody>
      </p:sp>
      <p:pic>
        <p:nvPicPr>
          <p:cNvPr id="5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OQ5AAC6FAAAAEsAAJAh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410700" y="3369310"/>
            <a:ext cx="2781300" cy="20866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2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4gkAAAAAAAAdC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EImAAAlAwAA9zUAAEYgAAAQAAAAJgAAAAgAAAD//////////w=="/>
              </a:ext>
            </a:extLst>
          </p:cNvPicPr>
          <p:nvPr/>
        </p:nvPicPr>
        <p:blipFill>
          <a:blip r:embed="rId5"/>
          <a:srcRect l="25300" t="0" r="20770" b="0"/>
          <a:stretch>
            <a:fillRect/>
          </a:stretch>
        </p:blipFill>
        <p:spPr>
          <a:xfrm>
            <a:off x="6219190" y="511175"/>
            <a:ext cx="2553335" cy="47351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EYN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rgAAAOMJAABYSgAArRoAABAAAAAmAAAACAAAAP//////////"/>
              </a:ext>
            </a:extLst>
          </p:cNvSpPr>
          <p:nvPr/>
        </p:nvSpPr>
        <p:spPr>
          <a:xfrm>
            <a:off x="110490" y="1607185"/>
            <a:ext cx="11974830" cy="27292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just">
              <a:defRPr lang="ru-ru" sz="14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sz="3600" b="1" cap="none"/>
              <a:t>Основная цель РМО </a:t>
            </a:r>
            <a:r>
              <a:rPr lang="ru-ru" sz="3600" cap="none"/>
              <a:t>— </a:t>
            </a:r>
            <a:r>
              <a:rPr lang="ru-ru" sz="3600" b="1" cap="none"/>
              <a:t>повышение качества</a:t>
            </a:r>
            <a:r>
              <a:rPr lang="ru-ru" sz="3600" cap="none"/>
              <a:t> образования и профессионального мастерства педагогов. Объединение предоставляет учителям возможность</a:t>
            </a:r>
            <a:r>
              <a:rPr lang="ru-ru" sz="3600" b="1" cap="none"/>
              <a:t> обмена опытом, взаимной поддержки и координации деятельности</a:t>
            </a:r>
            <a:r>
              <a:rPr lang="ru-ru" sz="3600" cap="none"/>
              <a:t>.</a:t>
            </a:r>
            <a:endParaRPr lang="ru-ru" sz="3600" cap="none"/>
          </a:p>
        </p:txBody>
      </p:sp>
      <p:sp>
        <p:nvSpPr>
          <p:cNvPr id="5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rxYAAGwBAACGRAAA1wYAABAAAAAmAAAACAAAAP//////////"/>
              </a:ext>
            </a:extLst>
          </p:cNvSpPr>
          <p:nvPr/>
        </p:nvSpPr>
        <p:spPr>
          <a:xfrm>
            <a:off x="3687445" y="231140"/>
            <a:ext cx="7451725" cy="880745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sz="4800" cap="none"/>
              <a:t>Цель РМО</a:t>
            </a:r>
            <a:endParaRPr lang="ru-ru" sz="4800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KRMAAOUBAADKSAAAjAkAABAAAAAmAAAACAAAAP//////////"/>
              </a:ext>
            </a:extLst>
          </p:cNvSpPr>
          <p:nvPr/>
        </p:nvSpPr>
        <p:spPr>
          <a:xfrm>
            <a:off x="3114675" y="307975"/>
            <a:ext cx="8717915" cy="1243965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sz="48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Нетворкинг </a:t>
            </a:r>
          </a:p>
          <a:p>
            <a:pPr algn="ctr">
              <a:defRPr lang="ru-ru" sz="48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sz="3600" cap="none"/>
              <a:t>(создание визитной карточки)</a:t>
            </a:r>
            <a:endParaRPr lang="ru-ru" sz="3600" cap="none"/>
          </a:p>
        </p:txBody>
      </p:sp>
      <p:pic>
        <p:nvPicPr>
          <p:cNvPr id="5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N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wKAAArCwAAACcAAH0b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684020" y="1815465"/>
            <a:ext cx="4655820" cy="265303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2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WhZD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M8nAAAsCwAAW0QAAI8b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6471285" y="1816100"/>
            <a:ext cx="4640580" cy="266382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rgAAAHUKAADESwAALhQAABAAAAAmAAAACAAAAP//////////"/>
              </a:ext>
            </a:extLst>
          </p:cNvSpPr>
          <p:nvPr/>
        </p:nvSpPr>
        <p:spPr>
          <a:xfrm>
            <a:off x="110490" y="1699895"/>
            <a:ext cx="12205970" cy="15805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ru-ru" sz="48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b="1" cap="none"/>
              <a:t>Трек</a:t>
            </a:r>
            <a:r>
              <a:t> </a:t>
            </a:r>
          </a:p>
          <a:p>
            <a:pPr algn="ctr">
              <a:defRPr lang="ru-ru" sz="48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«Психолого-педагогическое сопровождение образовательного процесса»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DEE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MSAACiAQAA20kAAE0g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2927985" y="265430"/>
            <a:ext cx="9077960" cy="49853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KRMAAOYBAABzSAAAQwgAABAAAAAmAAAACAAAAP//////////"/>
              </a:ext>
            </a:extLst>
          </p:cNvSpPr>
          <p:nvPr/>
        </p:nvSpPr>
        <p:spPr>
          <a:xfrm>
            <a:off x="3114675" y="308610"/>
            <a:ext cx="8662670" cy="1034415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sz="28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rPr lang="ru-ru" sz="3600" cap="none"/>
              <a:t>Основные ошибки при проведении диагностики и их причины</a:t>
            </a:r>
            <a:endParaRPr lang="ru-ru" sz="3600" cap="none"/>
          </a:p>
        </p:txBody>
      </p:sp>
      <p:sp>
        <p:nvSpPr>
          <p:cNvPr id="5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6wIAAJ8KAADyKwAAsQ4AABAAAAAmAAAACAAAAP//////////"/>
              </a:ext>
            </a:extLst>
          </p:cNvSpPr>
          <p:nvPr/>
        </p:nvSpPr>
        <p:spPr>
          <a:xfrm>
            <a:off x="474345" y="1726565"/>
            <a:ext cx="6669405" cy="661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1.   Чрезмерное увлечение диагностикой.</a:t>
            </a:r>
          </a:p>
        </p:txBody>
      </p:sp>
      <p:sp>
        <p:nvSpPr>
          <p:cNvPr id="6" name="Текстовое поле2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pwIAAEoPAAAfRAAAoxMAABAAAAAmAAAACAAAAP//////////"/>
              </a:ext>
            </a:extLst>
          </p:cNvSpPr>
          <p:nvPr/>
        </p:nvSpPr>
        <p:spPr>
          <a:xfrm>
            <a:off x="431165" y="2485390"/>
            <a:ext cx="10642600" cy="7067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2.  Выводы делаются только на основании результатов диагностики.</a:t>
            </a:r>
          </a:p>
        </p:txBody>
      </p:sp>
      <p:sp>
        <p:nvSpPr>
          <p:cNvPr id="7" name="Текстовое поле3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5QIAANQTAACtSwAAFBYAABAAAAAmAAAACAAAAP//////////"/>
              </a:ext>
            </a:extLst>
          </p:cNvSpPr>
          <p:nvPr/>
        </p:nvSpPr>
        <p:spPr>
          <a:xfrm>
            <a:off x="470535" y="3223260"/>
            <a:ext cx="1183132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3.   Составление выводов в случаях, выходящих за пределы профессиональной компетентности педагога-психолога.</a:t>
            </a:r>
          </a:p>
        </p:txBody>
      </p:sp>
      <p:sp>
        <p:nvSpPr>
          <p:cNvPr id="8" name="Текстовое поле4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JAMAAFkZAABILAAAqB0AABAAAAAmAAAACAAAAP//////////"/>
              </a:ext>
            </a:extLst>
          </p:cNvSpPr>
          <p:nvPr/>
        </p:nvSpPr>
        <p:spPr>
          <a:xfrm>
            <a:off x="510540" y="4120515"/>
            <a:ext cx="6687820" cy="700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4.    Применение неадаптированных методик.</a:t>
            </a:r>
          </a:p>
          <a:p>
            <a:pPr>
              <a:defRPr lang="ru-ru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DRAAAOcIAAASJwAAbBsAABAAAAAmAAAACAAAAP//////////"/>
              </a:ext>
            </a:extLst>
          </p:cNvSpPr>
          <p:nvPr/>
        </p:nvSpPr>
        <p:spPr>
          <a:xfrm>
            <a:off x="2609215" y="1447165"/>
            <a:ext cx="3742055" cy="30105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ru-ru" sz="36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Что необходимо учитывать при проведении психолого-педагогической диагностики?</a:t>
            </a:r>
          </a:p>
        </p:txBody>
      </p:sp>
      <p:pic>
        <p:nvPicPr>
          <p:cNvPr id="5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4gkAAAAAAAAdC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N0qAAAlAwAAkjoAAEYgAAAQAAAAJgAAAAgAAAD//////////w=="/>
              </a:ext>
            </a:extLst>
          </p:cNvPicPr>
          <p:nvPr/>
        </p:nvPicPr>
        <p:blipFill>
          <a:blip r:embed="rId4"/>
          <a:srcRect l="25300" t="0" r="20770" b="0"/>
          <a:stretch>
            <a:fillRect/>
          </a:stretch>
        </p:blipFill>
        <p:spPr>
          <a:xfrm>
            <a:off x="6967855" y="511175"/>
            <a:ext cx="2553335" cy="47351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NxIAAOYBAAACSgAAIAgAABAAAAAmAAAACAAAAP//////////"/>
              </a:ext>
            </a:extLst>
          </p:cNvSpPr>
          <p:nvPr/>
        </p:nvSpPr>
        <p:spPr>
          <a:xfrm>
            <a:off x="2961005" y="308610"/>
            <a:ext cx="9069705" cy="1012190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sz="34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При проведении психолого-педагогической диагностики необходимо учитывать:</a:t>
            </a:r>
          </a:p>
        </p:txBody>
      </p:sp>
      <p:sp>
        <p:nvSpPr>
          <p:cNvPr id="5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OQEAACYKAABCOQAAyBgAABAAAAAmAAAACAAAAP//////////"/>
              </a:ext>
            </a:extLst>
          </p:cNvSpPr>
          <p:nvPr/>
        </p:nvSpPr>
        <p:spPr>
          <a:xfrm>
            <a:off x="198755" y="1649730"/>
            <a:ext cx="9109075" cy="2378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36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- особенности методики;</a:t>
            </a:r>
          </a:p>
          <a:p>
            <a:pPr>
              <a:defRPr lang="ru-ru" sz="36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- особенности материала;</a:t>
            </a:r>
          </a:p>
          <a:p>
            <a:pPr>
              <a:defRPr lang="ru-ru" sz="36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- условия проведения; </a:t>
            </a:r>
          </a:p>
          <a:p>
            <a:pPr>
              <a:defRPr lang="ru-ru" sz="36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- особенности интерпретации результатов.</a:t>
            </a:r>
          </a:p>
        </p:txBody>
      </p:sp>
      <p:pic>
        <p:nvPicPr>
          <p:cNvPr id="6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Cw3AADAFgAAAEsAAIoi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8968740" y="3698240"/>
            <a:ext cx="3223260" cy="191643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NxIAAOYBAAACSgAAIAgAABAAAAAmAAAACAAAAP//////////"/>
              </a:ext>
            </a:extLst>
          </p:cNvSpPr>
          <p:nvPr/>
        </p:nvSpPr>
        <p:spPr>
          <a:xfrm>
            <a:off x="2961005" y="308610"/>
            <a:ext cx="9069705" cy="1012190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sz="30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Наблюдение – один из основных методов психолого-педагогической диагностики</a:t>
            </a:r>
          </a:p>
        </p:txBody>
      </p:sp>
      <p:sp>
        <p:nvSpPr>
          <p:cNvPr id="5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XAEAAGMJAABLSgAABRgAABAAAAAmAAAACAAAAP//////////"/>
              </a:ext>
            </a:extLst>
          </p:cNvSpPr>
          <p:nvPr/>
        </p:nvSpPr>
        <p:spPr>
          <a:xfrm>
            <a:off x="220980" y="1525905"/>
            <a:ext cx="11856085" cy="2378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just">
              <a:defRPr lang="ru-ru" sz="3600" cap="none"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Наблюдение представляет собой метод длительного, планомерного и целенаправленного сбора информации с последующей  обязательной систематизацией полученных данных и формулированием возможных выводов.</a:t>
            </a:r>
          </a:p>
        </p:txBody>
      </p:sp>
      <p:pic>
        <p:nvPicPr>
          <p:cNvPr id="6" name="Изображение1"/>
          <p:cNvPicPr>
            <a:picLocks noChangeAspect="1"/>
            <a:extLst>
              <a:ext uri="smNativeData">
                <pr:smNativeData xmlns:pr="smNativeData" xmlns="smNativeData" val="SMDATA_17_haj/aB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GIIJ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F86AAAqFwAAAEsAAEwi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488805" y="3765550"/>
            <a:ext cx="2703195" cy="18097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cme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BuIgAAv0s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6890"/>
            <a:ext cx="12313285" cy="1261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  <a:extLst>
              <a:ext uri="smNativeData">
                <pr:smNativeData xmlns:pr="smNativeData" xmlns="smNativeData" val="SMDATA_17_haj/aB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I0BAACvAQAAXxEAAHw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252095" y="273685"/>
            <a:ext cx="2571750" cy="11055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Автофигура1"/>
          <p:cNvSpPr>
            <a:extLst>
              <a:ext uri="smNativeData">
                <pr:smNativeData xmlns:pr="smNativeData" xmlns="smNativeData" val="SMDATA_15_haj/aBMAAAAlAAAALAE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P8AAAAo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P8AAAB/f38A5+bmA8zMzADAwP8Af39/AAAAAAAAAAAAAAAAAAAAAAAAAAAAIQAAABgAAAAUAAAANxIAAOYBAAACSgAAIAgAABAAAAAmAAAACAAAAP//////////"/>
              </a:ext>
            </a:extLst>
          </p:cNvSpPr>
          <p:nvPr/>
        </p:nvSpPr>
        <p:spPr>
          <a:xfrm>
            <a:off x="2961005" y="308610"/>
            <a:ext cx="9069705" cy="1012190"/>
          </a:xfrm>
          <a:prstGeom prst="flowChartProcess">
            <a:avLst/>
          </a:prstGeom>
          <a:solidFill>
            <a:schemeClr val="bg1"/>
          </a:solidFill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 lang="ru-ru" sz="34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Книги </a:t>
            </a:r>
          </a:p>
          <a:p>
            <a:pPr algn="ctr">
              <a:defRPr lang="ru-ru" sz="3400" b="1" cap="none">
                <a:solidFill>
                  <a:srgbClr val="FF0000"/>
                </a:solidFill>
                <a:latin typeface="Times New Roman" pitchFamily="1" charset="-52"/>
                <a:ea typeface="Calibri" pitchFamily="2" charset="-52"/>
                <a:cs typeface="Calibri" pitchFamily="2" charset="-52"/>
              </a:defRPr>
            </a:pPr>
            <a:r>
              <a:t>по психолого-педагогической диагностике</a:t>
            </a:r>
          </a:p>
        </p:txBody>
      </p:sp>
      <p:sp>
        <p:nvSpPr>
          <p:cNvPr id="5" name="Текстовое поле1"/>
          <p:cNvSpPr txBox="1">
            <a:extLst>
              <a:ext uri="smNativeData">
                <pr:smNativeData xmlns:pr="smNativeData" xmlns="smNativeData" val="SMDATA_15_haj/aB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OQEAACYKAADwSQAAyBgAABAAAAAmAAAACAAAAP//////////"/>
              </a:ext>
            </a:extLst>
          </p:cNvSpPr>
          <p:nvPr/>
        </p:nvSpPr>
        <p:spPr>
          <a:xfrm>
            <a:off x="198755" y="1649730"/>
            <a:ext cx="11820525" cy="2378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1. "Психолого-педагогическая диагностика" — Н. А. Лейко, В. В. Кузьмин.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2. "Психологическая диагностика: теория и практика" — А. В. Петровский, Л. И. Божович.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3. "Психодиагностика: учебное пособие" — А. А. Бодалев, И. А. Зимняя. 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4. "Диагностика и коррекция психического развития детей" — Т. В. Тихомирова.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5. "Методы психолого-педагогической диагностики" — Г. В. Овчарова, Е. А. Соловьева.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6. "Психология и педагогика: диагностика и коррекция" — М. И. Лисина, Н. И. Куликова.</a:t>
            </a:r>
          </a:p>
          <a:p>
            <a:pPr>
              <a:defRPr lang="ru-ru" sz="25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7. "Психологическая диагностика в образовании" — Н. С. Лейтес.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Zauch</dc:creator>
  <cp:keywords/>
  <dc:description/>
  <cp:lastModifiedBy>dexp</cp:lastModifiedBy>
  <cp:revision>0</cp:revision>
  <dcterms:created xsi:type="dcterms:W3CDTF">2025-10-21T10:14:01Z</dcterms:created>
  <dcterms:modified xsi:type="dcterms:W3CDTF">2025-10-27T17:14:45Z</dcterms:modified>
</cp:coreProperties>
</file>