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20" r:id="rId6"/>
  </p:sldMasterIdLst>
  <p:sldIdLst>
    <p:sldId id="258" r:id="rId7"/>
    <p:sldId id="257" r:id="rId8"/>
    <p:sldId id="260" r:id="rId9"/>
    <p:sldId id="261" r:id="rId10"/>
    <p:sldId id="262" r:id="rId11"/>
    <p:sldId id="267" r:id="rId12"/>
    <p:sldId id="264" r:id="rId13"/>
    <p:sldId id="269" r:id="rId14"/>
    <p:sldId id="270" r:id="rId15"/>
    <p:sldId id="271" r:id="rId16"/>
    <p:sldId id="272" r:id="rId17"/>
    <p:sldId id="274" r:id="rId18"/>
    <p:sldId id="275" r:id="rId19"/>
    <p:sldId id="277" r:id="rId20"/>
  </p:sldIdLst>
  <p:sldSz cx="21602700" cy="16192500"/>
  <p:notesSz cx="6858000" cy="9144000"/>
  <p:embeddedFontLst>
    <p:embeddedFont>
      <p:font typeface="Open Sans Bold" panose="020B0604020202020204" charset="0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30" d="100"/>
          <a:sy n="30" d="100"/>
        </p:scale>
        <p:origin x="-1344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font" Target="fonts/font4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825F0B-7677-4B30-9CAF-1169EAA24CB9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7A3EDF-7EAC-41D9-A060-AA51F2327A02}">
      <dgm:prSet phldrT="[Текст]" custT="1"/>
      <dgm:spPr>
        <a:solidFill>
          <a:schemeClr val="accent3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5400" b="1" dirty="0" err="1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Предпроф</a:t>
          </a:r>
          <a:r>
            <a:rPr lang="ru-RU" sz="54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5400" b="1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5400" b="1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(1-4 классы)</a:t>
          </a:r>
        </a:p>
      </dgm:t>
    </dgm:pt>
    <dgm:pt modelId="{3A320DEA-BE93-4BB6-A7DC-29ED9BCC4DBC}" type="parTrans" cxnId="{7A478C03-8D21-44D0-B86A-62A4878B4E9F}">
      <dgm:prSet/>
      <dgm:spPr/>
      <dgm:t>
        <a:bodyPr/>
        <a:lstStyle/>
        <a:p>
          <a:endParaRPr lang="ru-RU"/>
        </a:p>
      </dgm:t>
    </dgm:pt>
    <dgm:pt modelId="{AA44C729-171F-43CF-829D-BEABF9B09414}" type="sibTrans" cxnId="{7A478C03-8D21-44D0-B86A-62A4878B4E9F}">
      <dgm:prSet/>
      <dgm:spPr/>
      <dgm:t>
        <a:bodyPr/>
        <a:lstStyle/>
        <a:p>
          <a:endParaRPr lang="ru-RU"/>
        </a:p>
      </dgm:t>
    </dgm:pt>
    <dgm:pt modelId="{28135AA8-F879-4F6A-A725-19225B31D00F}">
      <dgm:prSet custT="1"/>
      <dgm:spPr>
        <a:solidFill>
          <a:schemeClr val="accent3"/>
        </a:solidFill>
      </dgm:spPr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ru-RU" sz="5400" b="1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Начальное трудовое воспитание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5400" b="1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(5-7 классы)</a:t>
          </a:r>
        </a:p>
      </dgm:t>
    </dgm:pt>
    <dgm:pt modelId="{97D8E463-6FDF-457F-924F-4884D9A1E320}" type="parTrans" cxnId="{FB4BAED3-6A65-49B7-8EA1-8E4E1CCF658D}">
      <dgm:prSet/>
      <dgm:spPr/>
      <dgm:t>
        <a:bodyPr/>
        <a:lstStyle/>
        <a:p>
          <a:endParaRPr lang="ru-RU"/>
        </a:p>
      </dgm:t>
    </dgm:pt>
    <dgm:pt modelId="{5B25FCD0-3A66-4526-A67A-84B96AB59491}" type="sibTrans" cxnId="{FB4BAED3-6A65-49B7-8EA1-8E4E1CCF658D}">
      <dgm:prSet/>
      <dgm:spPr/>
      <dgm:t>
        <a:bodyPr/>
        <a:lstStyle/>
        <a:p>
          <a:endParaRPr lang="ru-RU"/>
        </a:p>
      </dgm:t>
    </dgm:pt>
    <dgm:pt modelId="{23C49C09-3E17-4D8B-B1AE-3F4AF9FA4146}">
      <dgm:prSet custT="1"/>
      <dgm:spPr>
        <a:solidFill>
          <a:schemeClr val="accent3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5400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Общетрудовая</a:t>
          </a:r>
          <a:r>
            <a: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подготовка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(8-9 классы)</a:t>
          </a:r>
        </a:p>
      </dgm:t>
    </dgm:pt>
    <dgm:pt modelId="{1A73CDAB-E39C-4E6F-8829-C1BD673DBA4F}" type="parTrans" cxnId="{D30FBADB-21CD-49D3-9702-0BB57CD6D1C1}">
      <dgm:prSet/>
      <dgm:spPr/>
      <dgm:t>
        <a:bodyPr/>
        <a:lstStyle/>
        <a:p>
          <a:endParaRPr lang="ru-RU"/>
        </a:p>
      </dgm:t>
    </dgm:pt>
    <dgm:pt modelId="{8FBB129B-9765-4013-9F2C-B311818E8D32}" type="sibTrans" cxnId="{D30FBADB-21CD-49D3-9702-0BB57CD6D1C1}">
      <dgm:prSet/>
      <dgm:spPr/>
      <dgm:t>
        <a:bodyPr/>
        <a:lstStyle/>
        <a:p>
          <a:endParaRPr lang="ru-RU"/>
        </a:p>
      </dgm:t>
    </dgm:pt>
    <dgm:pt modelId="{1A85F93F-C1CD-414B-B71B-5EC8BFB4B256}">
      <dgm:prSet custT="1"/>
      <dgm:spPr>
        <a:solidFill>
          <a:schemeClr val="accent3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5400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Допроф</a:t>
          </a:r>
          <a:r>
            <a:rPr lang="ru-RU" sz="5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(10-12 классы)</a:t>
          </a:r>
        </a:p>
      </dgm:t>
    </dgm:pt>
    <dgm:pt modelId="{70AF8935-A92E-4B0E-9427-821EC495148D}" type="parTrans" cxnId="{29E46BA1-281E-407F-B37F-21AD22CB6008}">
      <dgm:prSet/>
      <dgm:spPr/>
      <dgm:t>
        <a:bodyPr/>
        <a:lstStyle/>
        <a:p>
          <a:endParaRPr lang="ru-RU"/>
        </a:p>
      </dgm:t>
    </dgm:pt>
    <dgm:pt modelId="{8CF2E314-1197-46B4-9731-34D5BF978436}" type="sibTrans" cxnId="{29E46BA1-281E-407F-B37F-21AD22CB6008}">
      <dgm:prSet/>
      <dgm:spPr/>
      <dgm:t>
        <a:bodyPr/>
        <a:lstStyle/>
        <a:p>
          <a:endParaRPr lang="ru-RU"/>
        </a:p>
      </dgm:t>
    </dgm:pt>
    <dgm:pt modelId="{8E91DA8D-74FA-4CAE-8EDD-2A7857CC984F}" type="pres">
      <dgm:prSet presAssocID="{98825F0B-7677-4B30-9CAF-1169EAA24CB9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EEF2CC-60F1-457C-9817-DD78E7723B62}" type="pres">
      <dgm:prSet presAssocID="{98825F0B-7677-4B30-9CAF-1169EAA24CB9}" presName="arrow" presStyleLbl="bgShp" presStyleIdx="0" presStyleCnt="1"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0EFD532F-2F4D-4671-ACB6-97C2E8342EFD}" type="pres">
      <dgm:prSet presAssocID="{98825F0B-7677-4B30-9CAF-1169EAA24CB9}" presName="linearProcess" presStyleCnt="0"/>
      <dgm:spPr/>
    </dgm:pt>
    <dgm:pt modelId="{1AC932C7-89DD-48CA-A6DF-EBFFA603E9F2}" type="pres">
      <dgm:prSet presAssocID="{DE7A3EDF-7EAC-41D9-A060-AA51F2327A02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3F2697-8111-4297-AC03-A0C41CAAEE23}" type="pres">
      <dgm:prSet presAssocID="{AA44C729-171F-43CF-829D-BEABF9B09414}" presName="sibTrans" presStyleCnt="0"/>
      <dgm:spPr/>
    </dgm:pt>
    <dgm:pt modelId="{1F9E8061-803E-4C4D-BED2-81FF664386DE}" type="pres">
      <dgm:prSet presAssocID="{28135AA8-F879-4F6A-A725-19225B31D00F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F65D77-4B38-4CC5-9CD0-D8C7A5DBC7D8}" type="pres">
      <dgm:prSet presAssocID="{5B25FCD0-3A66-4526-A67A-84B96AB59491}" presName="sibTrans" presStyleCnt="0"/>
      <dgm:spPr/>
    </dgm:pt>
    <dgm:pt modelId="{B8AA72FD-EFC7-42F2-BD56-71E3A7FDAB11}" type="pres">
      <dgm:prSet presAssocID="{23C49C09-3E17-4D8B-B1AE-3F4AF9FA4146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2D6155-24A8-47C3-A9B6-454F653E5612}" type="pres">
      <dgm:prSet presAssocID="{8FBB129B-9765-4013-9F2C-B311818E8D32}" presName="sibTrans" presStyleCnt="0"/>
      <dgm:spPr/>
    </dgm:pt>
    <dgm:pt modelId="{8EFA7C64-86B3-4306-804E-1DFB4124638E}" type="pres">
      <dgm:prSet presAssocID="{1A85F93F-C1CD-414B-B71B-5EC8BFB4B256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4BAED3-6A65-49B7-8EA1-8E4E1CCF658D}" srcId="{98825F0B-7677-4B30-9CAF-1169EAA24CB9}" destId="{28135AA8-F879-4F6A-A725-19225B31D00F}" srcOrd="1" destOrd="0" parTransId="{97D8E463-6FDF-457F-924F-4884D9A1E320}" sibTransId="{5B25FCD0-3A66-4526-A67A-84B96AB59491}"/>
    <dgm:cxn modelId="{ED75039C-489E-4DE3-AC77-C279FFAD05CA}" type="presOf" srcId="{DE7A3EDF-7EAC-41D9-A060-AA51F2327A02}" destId="{1AC932C7-89DD-48CA-A6DF-EBFFA603E9F2}" srcOrd="0" destOrd="0" presId="urn:microsoft.com/office/officeart/2005/8/layout/hProcess9"/>
    <dgm:cxn modelId="{7A478C03-8D21-44D0-B86A-62A4878B4E9F}" srcId="{98825F0B-7677-4B30-9CAF-1169EAA24CB9}" destId="{DE7A3EDF-7EAC-41D9-A060-AA51F2327A02}" srcOrd="0" destOrd="0" parTransId="{3A320DEA-BE93-4BB6-A7DC-29ED9BCC4DBC}" sibTransId="{AA44C729-171F-43CF-829D-BEABF9B09414}"/>
    <dgm:cxn modelId="{BE864D61-037F-4E29-9DBF-5CA0E3CF2C30}" type="presOf" srcId="{1A85F93F-C1CD-414B-B71B-5EC8BFB4B256}" destId="{8EFA7C64-86B3-4306-804E-1DFB4124638E}" srcOrd="0" destOrd="0" presId="urn:microsoft.com/office/officeart/2005/8/layout/hProcess9"/>
    <dgm:cxn modelId="{4FCE8F7F-79AB-4DF7-A448-6B52086E3F94}" type="presOf" srcId="{23C49C09-3E17-4D8B-B1AE-3F4AF9FA4146}" destId="{B8AA72FD-EFC7-42F2-BD56-71E3A7FDAB11}" srcOrd="0" destOrd="0" presId="urn:microsoft.com/office/officeart/2005/8/layout/hProcess9"/>
    <dgm:cxn modelId="{FE098A88-F8CE-4F51-9177-6A72803D5664}" type="presOf" srcId="{98825F0B-7677-4B30-9CAF-1169EAA24CB9}" destId="{8E91DA8D-74FA-4CAE-8EDD-2A7857CC984F}" srcOrd="0" destOrd="0" presId="urn:microsoft.com/office/officeart/2005/8/layout/hProcess9"/>
    <dgm:cxn modelId="{D30FBADB-21CD-49D3-9702-0BB57CD6D1C1}" srcId="{98825F0B-7677-4B30-9CAF-1169EAA24CB9}" destId="{23C49C09-3E17-4D8B-B1AE-3F4AF9FA4146}" srcOrd="2" destOrd="0" parTransId="{1A73CDAB-E39C-4E6F-8829-C1BD673DBA4F}" sibTransId="{8FBB129B-9765-4013-9F2C-B311818E8D32}"/>
    <dgm:cxn modelId="{29E46BA1-281E-407F-B37F-21AD22CB6008}" srcId="{98825F0B-7677-4B30-9CAF-1169EAA24CB9}" destId="{1A85F93F-C1CD-414B-B71B-5EC8BFB4B256}" srcOrd="3" destOrd="0" parTransId="{70AF8935-A92E-4B0E-9427-821EC495148D}" sibTransId="{8CF2E314-1197-46B4-9731-34D5BF978436}"/>
    <dgm:cxn modelId="{75F39C13-9824-4266-B110-D746F23BA328}" type="presOf" srcId="{28135AA8-F879-4F6A-A725-19225B31D00F}" destId="{1F9E8061-803E-4C4D-BED2-81FF664386DE}" srcOrd="0" destOrd="0" presId="urn:microsoft.com/office/officeart/2005/8/layout/hProcess9"/>
    <dgm:cxn modelId="{8CA7C041-95A5-40FC-AD07-0A4B46A874C0}" type="presParOf" srcId="{8E91DA8D-74FA-4CAE-8EDD-2A7857CC984F}" destId="{C5EEF2CC-60F1-457C-9817-DD78E7723B62}" srcOrd="0" destOrd="0" presId="urn:microsoft.com/office/officeart/2005/8/layout/hProcess9"/>
    <dgm:cxn modelId="{A44FBF9C-6AE8-49CC-A8A4-8FE873AB7644}" type="presParOf" srcId="{8E91DA8D-74FA-4CAE-8EDD-2A7857CC984F}" destId="{0EFD532F-2F4D-4671-ACB6-97C2E8342EFD}" srcOrd="1" destOrd="0" presId="urn:microsoft.com/office/officeart/2005/8/layout/hProcess9"/>
    <dgm:cxn modelId="{7547BEDE-AD8F-4035-9135-7C4CAAF0F6AA}" type="presParOf" srcId="{0EFD532F-2F4D-4671-ACB6-97C2E8342EFD}" destId="{1AC932C7-89DD-48CA-A6DF-EBFFA603E9F2}" srcOrd="0" destOrd="0" presId="urn:microsoft.com/office/officeart/2005/8/layout/hProcess9"/>
    <dgm:cxn modelId="{3FD3D298-2829-4EAF-AE00-79234CAAE5E1}" type="presParOf" srcId="{0EFD532F-2F4D-4671-ACB6-97C2E8342EFD}" destId="{453F2697-8111-4297-AC03-A0C41CAAEE23}" srcOrd="1" destOrd="0" presId="urn:microsoft.com/office/officeart/2005/8/layout/hProcess9"/>
    <dgm:cxn modelId="{27DCE43D-0209-43F4-A648-0C566EB09977}" type="presParOf" srcId="{0EFD532F-2F4D-4671-ACB6-97C2E8342EFD}" destId="{1F9E8061-803E-4C4D-BED2-81FF664386DE}" srcOrd="2" destOrd="0" presId="urn:microsoft.com/office/officeart/2005/8/layout/hProcess9"/>
    <dgm:cxn modelId="{C19890EA-F1B0-4BBA-9A9A-0D7252E0BB7A}" type="presParOf" srcId="{0EFD532F-2F4D-4671-ACB6-97C2E8342EFD}" destId="{43F65D77-4B38-4CC5-9CD0-D8C7A5DBC7D8}" srcOrd="3" destOrd="0" presId="urn:microsoft.com/office/officeart/2005/8/layout/hProcess9"/>
    <dgm:cxn modelId="{A9D7664F-53DA-4C1D-9CAC-302E773E15BD}" type="presParOf" srcId="{0EFD532F-2F4D-4671-ACB6-97C2E8342EFD}" destId="{B8AA72FD-EFC7-42F2-BD56-71E3A7FDAB11}" srcOrd="4" destOrd="0" presId="urn:microsoft.com/office/officeart/2005/8/layout/hProcess9"/>
    <dgm:cxn modelId="{2EA1CFCF-0310-4DCB-9752-C94A0072319C}" type="presParOf" srcId="{0EFD532F-2F4D-4671-ACB6-97C2E8342EFD}" destId="{262D6155-24A8-47C3-A9B6-454F653E5612}" srcOrd="5" destOrd="0" presId="urn:microsoft.com/office/officeart/2005/8/layout/hProcess9"/>
    <dgm:cxn modelId="{A89FBC4B-2FAD-4035-8413-F3488E2E4C74}" type="presParOf" srcId="{0EFD532F-2F4D-4671-ACB6-97C2E8342EFD}" destId="{8EFA7C64-86B3-4306-804E-1DFB4124638E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F587E3-AA85-4128-AA22-2A295C041CC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20709C-71B7-4625-A9F5-5C507EFBB970}">
      <dgm:prSet phldrT="[Текст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Урочная деятельность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924617-DE9D-46C4-93E1-8ED3C58B56CE}" type="parTrans" cxnId="{FC99744D-8561-4425-A064-896906D1F850}">
      <dgm:prSet/>
      <dgm:spPr/>
      <dgm:t>
        <a:bodyPr/>
        <a:lstStyle/>
        <a:p>
          <a:endParaRPr lang="ru-RU"/>
        </a:p>
      </dgm:t>
    </dgm:pt>
    <dgm:pt modelId="{22DC8B7B-BAD6-440F-8BD5-77221CD6C635}" type="sibTrans" cxnId="{FC99744D-8561-4425-A064-896906D1F850}">
      <dgm:prSet/>
      <dgm:spPr/>
      <dgm:t>
        <a:bodyPr/>
        <a:lstStyle/>
        <a:p>
          <a:endParaRPr lang="ru-RU"/>
        </a:p>
      </dgm:t>
    </dgm:pt>
    <dgm:pt modelId="{B9A0D01E-8D70-4A15-91F1-A66E5B0F9B12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 (Технология)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C2A22E-7B87-4CDD-B4D7-497DAE2C0C03}" type="parTrans" cxnId="{48BEDD3B-D711-4370-8CE6-71586BF78896}">
      <dgm:prSet/>
      <dgm:spPr/>
      <dgm:t>
        <a:bodyPr/>
        <a:lstStyle/>
        <a:p>
          <a:endParaRPr lang="ru-RU"/>
        </a:p>
      </dgm:t>
    </dgm:pt>
    <dgm:pt modelId="{25747110-A1E4-428C-801B-B040D1F5983F}" type="sibTrans" cxnId="{48BEDD3B-D711-4370-8CE6-71586BF78896}">
      <dgm:prSet/>
      <dgm:spPr/>
      <dgm:t>
        <a:bodyPr/>
        <a:lstStyle/>
        <a:p>
          <a:endParaRPr lang="ru-RU"/>
        </a:p>
      </dgm:t>
    </dgm:pt>
    <dgm:pt modelId="{209536B4-AB8D-49B9-8253-07B4B7A5C494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Рисование 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C0F4B5-5CFA-4987-ADB9-0F277960FA38}" type="parTrans" cxnId="{A348E2F7-C794-44AD-875C-7E8F01FE5AD5}">
      <dgm:prSet/>
      <dgm:spPr/>
      <dgm:t>
        <a:bodyPr/>
        <a:lstStyle/>
        <a:p>
          <a:endParaRPr lang="ru-RU"/>
        </a:p>
      </dgm:t>
    </dgm:pt>
    <dgm:pt modelId="{E930E839-284F-4559-9CB1-79F40CB84EA9}" type="sibTrans" cxnId="{A348E2F7-C794-44AD-875C-7E8F01FE5AD5}">
      <dgm:prSet/>
      <dgm:spPr/>
      <dgm:t>
        <a:bodyPr/>
        <a:lstStyle/>
        <a:p>
          <a:endParaRPr lang="ru-RU"/>
        </a:p>
      </dgm:t>
    </dgm:pt>
    <dgm:pt modelId="{1B4B45A0-73E2-422F-AEE3-2416B3EEB96A}">
      <dgm:prSet phldrT="[Текст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Внеурочная деятельность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C1274A-0804-43CE-ADD5-831943C78C09}" type="parTrans" cxnId="{654DA180-0791-4B4C-A726-72F8AE15320C}">
      <dgm:prSet/>
      <dgm:spPr/>
      <dgm:t>
        <a:bodyPr/>
        <a:lstStyle/>
        <a:p>
          <a:endParaRPr lang="ru-RU"/>
        </a:p>
      </dgm:t>
    </dgm:pt>
    <dgm:pt modelId="{8F5BF95D-A26F-4829-8515-1559DA2C27E8}" type="sibTrans" cxnId="{654DA180-0791-4B4C-A726-72F8AE15320C}">
      <dgm:prSet/>
      <dgm:spPr/>
      <dgm:t>
        <a:bodyPr/>
        <a:lstStyle/>
        <a:p>
          <a:endParaRPr lang="ru-RU"/>
        </a:p>
      </dgm:t>
    </dgm:pt>
    <dgm:pt modelId="{011CA60F-A1FF-4ACF-81FA-78DFF0AD3138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Кружки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B45798-3185-444B-A25E-E5326C304D1D}" type="parTrans" cxnId="{913B9A2F-19B6-41EE-B302-CC00FEC7E189}">
      <dgm:prSet/>
      <dgm:spPr/>
      <dgm:t>
        <a:bodyPr/>
        <a:lstStyle/>
        <a:p>
          <a:endParaRPr lang="ru-RU"/>
        </a:p>
      </dgm:t>
    </dgm:pt>
    <dgm:pt modelId="{472A75A9-C1A5-4883-A547-0469296459C1}" type="sibTrans" cxnId="{913B9A2F-19B6-41EE-B302-CC00FEC7E189}">
      <dgm:prSet/>
      <dgm:spPr/>
      <dgm:t>
        <a:bodyPr/>
        <a:lstStyle/>
        <a:p>
          <a:endParaRPr lang="ru-RU"/>
        </a:p>
      </dgm:t>
    </dgm:pt>
    <dgm:pt modelId="{9ADCA36E-6712-4FB7-AE30-BB1871B40017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Мир природы и человека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0DF9CC-53B8-49E9-A87E-85D49952CAA9}" type="parTrans" cxnId="{39DA739F-168F-4A9C-BAAB-5FE6CB98D148}">
      <dgm:prSet/>
      <dgm:spPr/>
      <dgm:t>
        <a:bodyPr/>
        <a:lstStyle/>
        <a:p>
          <a:endParaRPr lang="ru-RU"/>
        </a:p>
      </dgm:t>
    </dgm:pt>
    <dgm:pt modelId="{2C816F5F-6308-4C6A-A8E8-B22C73132CA5}" type="sibTrans" cxnId="{39DA739F-168F-4A9C-BAAB-5FE6CB98D148}">
      <dgm:prSet/>
      <dgm:spPr/>
      <dgm:t>
        <a:bodyPr/>
        <a:lstStyle/>
        <a:p>
          <a:endParaRPr lang="ru-RU"/>
        </a:p>
      </dgm:t>
    </dgm:pt>
    <dgm:pt modelId="{96430589-C137-459F-B905-77C4CBC9B196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Чтение 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542FDB-F01E-4BDC-ACC1-8AB7C12D2A93}" type="parTrans" cxnId="{8E7F3B88-42CA-4AB9-8E1F-E9257540FF4E}">
      <dgm:prSet/>
      <dgm:spPr/>
      <dgm:t>
        <a:bodyPr/>
        <a:lstStyle/>
        <a:p>
          <a:endParaRPr lang="ru-RU"/>
        </a:p>
      </dgm:t>
    </dgm:pt>
    <dgm:pt modelId="{9093DAE1-37E3-4793-9C20-401D59D639EE}" type="sibTrans" cxnId="{8E7F3B88-42CA-4AB9-8E1F-E9257540FF4E}">
      <dgm:prSet/>
      <dgm:spPr/>
      <dgm:t>
        <a:bodyPr/>
        <a:lstStyle/>
        <a:p>
          <a:endParaRPr lang="ru-RU"/>
        </a:p>
      </dgm:t>
    </dgm:pt>
    <dgm:pt modelId="{81E39541-52BC-4E04-9457-F6AF437C8222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Русский язык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EC463D-6DB0-49C8-82EE-E4A0923256B6}" type="parTrans" cxnId="{1376F523-52EC-49F2-8AD8-FA04040F41F7}">
      <dgm:prSet/>
      <dgm:spPr/>
      <dgm:t>
        <a:bodyPr/>
        <a:lstStyle/>
        <a:p>
          <a:endParaRPr lang="ru-RU"/>
        </a:p>
      </dgm:t>
    </dgm:pt>
    <dgm:pt modelId="{3AAE9E64-F935-4226-A3D3-946442B9544A}" type="sibTrans" cxnId="{1376F523-52EC-49F2-8AD8-FA04040F41F7}">
      <dgm:prSet/>
      <dgm:spPr/>
      <dgm:t>
        <a:bodyPr/>
        <a:lstStyle/>
        <a:p>
          <a:endParaRPr lang="ru-RU"/>
        </a:p>
      </dgm:t>
    </dgm:pt>
    <dgm:pt modelId="{8DD020AE-77E5-4634-8664-1ED955E69591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Математика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5C3C4E-5879-4659-999D-ABA124675EE6}" type="parTrans" cxnId="{6D820D59-B5B8-46E7-B31C-8C93852B8F49}">
      <dgm:prSet/>
      <dgm:spPr/>
      <dgm:t>
        <a:bodyPr/>
        <a:lstStyle/>
        <a:p>
          <a:endParaRPr lang="ru-RU"/>
        </a:p>
      </dgm:t>
    </dgm:pt>
    <dgm:pt modelId="{A48B2782-62B0-4148-9192-6B3D03622584}" type="sibTrans" cxnId="{6D820D59-B5B8-46E7-B31C-8C93852B8F49}">
      <dgm:prSet/>
      <dgm:spPr/>
      <dgm:t>
        <a:bodyPr/>
        <a:lstStyle/>
        <a:p>
          <a:endParaRPr lang="ru-RU"/>
        </a:p>
      </dgm:t>
    </dgm:pt>
    <dgm:pt modelId="{C23FA1D0-8D4F-4CE0-8539-68D50CF28D9A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Экскурсии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7C8BFF-CE27-4E3F-AE2A-ABE8F767294B}" type="parTrans" cxnId="{7125AB33-82A6-4520-A16B-AF50DAEA8490}">
      <dgm:prSet/>
      <dgm:spPr/>
      <dgm:t>
        <a:bodyPr/>
        <a:lstStyle/>
        <a:p>
          <a:endParaRPr lang="ru-RU"/>
        </a:p>
      </dgm:t>
    </dgm:pt>
    <dgm:pt modelId="{4D3F6921-E22E-4558-91AE-BF2E69C1478B}" type="sibTrans" cxnId="{7125AB33-82A6-4520-A16B-AF50DAEA8490}">
      <dgm:prSet/>
      <dgm:spPr/>
      <dgm:t>
        <a:bodyPr/>
        <a:lstStyle/>
        <a:p>
          <a:endParaRPr lang="ru-RU"/>
        </a:p>
      </dgm:t>
    </dgm:pt>
    <dgm:pt modelId="{2CBC6E4A-93BF-4158-871E-4D544E2BDDEA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Конкурсы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73FDD8-6D11-4662-BAC3-032DD53115EC}" type="parTrans" cxnId="{46194A42-D39E-4704-86A5-DFA99D490322}">
      <dgm:prSet/>
      <dgm:spPr/>
      <dgm:t>
        <a:bodyPr/>
        <a:lstStyle/>
        <a:p>
          <a:endParaRPr lang="ru-RU"/>
        </a:p>
      </dgm:t>
    </dgm:pt>
    <dgm:pt modelId="{AC88BA47-11E8-4905-BFF4-2E966607C579}" type="sibTrans" cxnId="{46194A42-D39E-4704-86A5-DFA99D490322}">
      <dgm:prSet/>
      <dgm:spPr/>
      <dgm:t>
        <a:bodyPr/>
        <a:lstStyle/>
        <a:p>
          <a:endParaRPr lang="ru-RU"/>
        </a:p>
      </dgm:t>
    </dgm:pt>
    <dgm:pt modelId="{35098AE7-950E-44D5-A582-226E6D14402A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Коллективная деятельность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DFAE3E-BDD4-4C3A-A22D-1D5FB9479DDB}" type="parTrans" cxnId="{38E03F22-063A-4C47-8703-C64E9B7EF424}">
      <dgm:prSet/>
      <dgm:spPr/>
      <dgm:t>
        <a:bodyPr/>
        <a:lstStyle/>
        <a:p>
          <a:endParaRPr lang="ru-RU"/>
        </a:p>
      </dgm:t>
    </dgm:pt>
    <dgm:pt modelId="{8E7145B8-559E-4D08-B2B1-85ACDCE57FBC}" type="sibTrans" cxnId="{38E03F22-063A-4C47-8703-C64E9B7EF424}">
      <dgm:prSet/>
      <dgm:spPr/>
      <dgm:t>
        <a:bodyPr/>
        <a:lstStyle/>
        <a:p>
          <a:endParaRPr lang="ru-RU"/>
        </a:p>
      </dgm:t>
    </dgm:pt>
    <dgm:pt modelId="{741FD09C-09A4-4266-B999-24907F9A61EB}" type="pres">
      <dgm:prSet presAssocID="{4AF587E3-AA85-4128-AA22-2A295C041CC1}" presName="Name0" presStyleCnt="0">
        <dgm:presLayoutVars>
          <dgm:dir/>
          <dgm:animLvl val="lvl"/>
          <dgm:resizeHandles val="exact"/>
        </dgm:presLayoutVars>
      </dgm:prSet>
      <dgm:spPr/>
    </dgm:pt>
    <dgm:pt modelId="{89F823A3-D6EF-4655-B253-F7CFCFECC8E5}" type="pres">
      <dgm:prSet presAssocID="{8C20709C-71B7-4625-A9F5-5C507EFBB970}" presName="composite" presStyleCnt="0"/>
      <dgm:spPr/>
    </dgm:pt>
    <dgm:pt modelId="{C0C6B34E-0251-43B4-B034-655273ACBC17}" type="pres">
      <dgm:prSet presAssocID="{8C20709C-71B7-4625-A9F5-5C507EFBB97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C8F34EF2-48F2-4800-AF46-758349141CB6}" type="pres">
      <dgm:prSet presAssocID="{8C20709C-71B7-4625-A9F5-5C507EFBB970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D3A04B-C5E7-4F5E-A1D8-4FC712CCB998}" type="pres">
      <dgm:prSet presAssocID="{22DC8B7B-BAD6-440F-8BD5-77221CD6C635}" presName="space" presStyleCnt="0"/>
      <dgm:spPr/>
    </dgm:pt>
    <dgm:pt modelId="{4EE83A0D-1E24-4EAA-81C0-4B50E0744B5D}" type="pres">
      <dgm:prSet presAssocID="{1B4B45A0-73E2-422F-AEE3-2416B3EEB96A}" presName="composite" presStyleCnt="0"/>
      <dgm:spPr/>
    </dgm:pt>
    <dgm:pt modelId="{0C9F517B-56BA-45CB-8F42-5FED11AEE40D}" type="pres">
      <dgm:prSet presAssocID="{1B4B45A0-73E2-422F-AEE3-2416B3EEB96A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84E271A8-58EB-41DE-82A1-1F0D53C83ED8}" type="pres">
      <dgm:prSet presAssocID="{1B4B45A0-73E2-422F-AEE3-2416B3EEB96A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194A42-D39E-4704-86A5-DFA99D490322}" srcId="{1B4B45A0-73E2-422F-AEE3-2416B3EEB96A}" destId="{2CBC6E4A-93BF-4158-871E-4D544E2BDDEA}" srcOrd="2" destOrd="0" parTransId="{8A73FDD8-6D11-4662-BAC3-032DD53115EC}" sibTransId="{AC88BA47-11E8-4905-BFF4-2E966607C579}"/>
    <dgm:cxn modelId="{FB05AF69-52A5-47BF-910A-0C3C18D3AB61}" type="presOf" srcId="{35098AE7-950E-44D5-A582-226E6D14402A}" destId="{84E271A8-58EB-41DE-82A1-1F0D53C83ED8}" srcOrd="0" destOrd="3" presId="urn:microsoft.com/office/officeart/2005/8/layout/hList1"/>
    <dgm:cxn modelId="{38E03F22-063A-4C47-8703-C64E9B7EF424}" srcId="{1B4B45A0-73E2-422F-AEE3-2416B3EEB96A}" destId="{35098AE7-950E-44D5-A582-226E6D14402A}" srcOrd="3" destOrd="0" parTransId="{70DFAE3E-BDD4-4C3A-A22D-1D5FB9479DDB}" sibTransId="{8E7145B8-559E-4D08-B2B1-85ACDCE57FBC}"/>
    <dgm:cxn modelId="{03474D9D-D4D6-40D7-8BF9-8F74E1083CC2}" type="presOf" srcId="{4AF587E3-AA85-4128-AA22-2A295C041CC1}" destId="{741FD09C-09A4-4266-B999-24907F9A61EB}" srcOrd="0" destOrd="0" presId="urn:microsoft.com/office/officeart/2005/8/layout/hList1"/>
    <dgm:cxn modelId="{54440F82-0381-4951-8467-571E19D2802A}" type="presOf" srcId="{96430589-C137-459F-B905-77C4CBC9B196}" destId="{C8F34EF2-48F2-4800-AF46-758349141CB6}" srcOrd="0" destOrd="3" presId="urn:microsoft.com/office/officeart/2005/8/layout/hList1"/>
    <dgm:cxn modelId="{7E015251-9C61-43B8-A1A3-C01DC1911DE2}" type="presOf" srcId="{8DD020AE-77E5-4634-8664-1ED955E69591}" destId="{C8F34EF2-48F2-4800-AF46-758349141CB6}" srcOrd="0" destOrd="5" presId="urn:microsoft.com/office/officeart/2005/8/layout/hList1"/>
    <dgm:cxn modelId="{6D820D59-B5B8-46E7-B31C-8C93852B8F49}" srcId="{8C20709C-71B7-4625-A9F5-5C507EFBB970}" destId="{8DD020AE-77E5-4634-8664-1ED955E69591}" srcOrd="5" destOrd="0" parTransId="{815C3C4E-5879-4659-999D-ABA124675EE6}" sibTransId="{A48B2782-62B0-4148-9192-6B3D03622584}"/>
    <dgm:cxn modelId="{1376F523-52EC-49F2-8AD8-FA04040F41F7}" srcId="{8C20709C-71B7-4625-A9F5-5C507EFBB970}" destId="{81E39541-52BC-4E04-9457-F6AF437C8222}" srcOrd="4" destOrd="0" parTransId="{1CEC463D-6DB0-49C8-82EE-E4A0923256B6}" sibTransId="{3AAE9E64-F935-4226-A3D3-946442B9544A}"/>
    <dgm:cxn modelId="{A6C7B38F-AF7F-4580-ADD9-A69C7240FC0C}" type="presOf" srcId="{011CA60F-A1FF-4ACF-81FA-78DFF0AD3138}" destId="{84E271A8-58EB-41DE-82A1-1F0D53C83ED8}" srcOrd="0" destOrd="0" presId="urn:microsoft.com/office/officeart/2005/8/layout/hList1"/>
    <dgm:cxn modelId="{8C498129-EF77-492D-BF55-EA4932F73473}" type="presOf" srcId="{C23FA1D0-8D4F-4CE0-8539-68D50CF28D9A}" destId="{84E271A8-58EB-41DE-82A1-1F0D53C83ED8}" srcOrd="0" destOrd="1" presId="urn:microsoft.com/office/officeart/2005/8/layout/hList1"/>
    <dgm:cxn modelId="{654DA180-0791-4B4C-A726-72F8AE15320C}" srcId="{4AF587E3-AA85-4128-AA22-2A295C041CC1}" destId="{1B4B45A0-73E2-422F-AEE3-2416B3EEB96A}" srcOrd="1" destOrd="0" parTransId="{6DC1274A-0804-43CE-ADD5-831943C78C09}" sibTransId="{8F5BF95D-A26F-4829-8515-1559DA2C27E8}"/>
    <dgm:cxn modelId="{7125AB33-82A6-4520-A16B-AF50DAEA8490}" srcId="{1B4B45A0-73E2-422F-AEE3-2416B3EEB96A}" destId="{C23FA1D0-8D4F-4CE0-8539-68D50CF28D9A}" srcOrd="1" destOrd="0" parTransId="{497C8BFF-CE27-4E3F-AE2A-ABE8F767294B}" sibTransId="{4D3F6921-E22E-4558-91AE-BF2E69C1478B}"/>
    <dgm:cxn modelId="{BF547C25-5ED0-453F-A93E-FCE6CEE09244}" type="presOf" srcId="{9ADCA36E-6712-4FB7-AE30-BB1871B40017}" destId="{C8F34EF2-48F2-4800-AF46-758349141CB6}" srcOrd="0" destOrd="2" presId="urn:microsoft.com/office/officeart/2005/8/layout/hList1"/>
    <dgm:cxn modelId="{913B9A2F-19B6-41EE-B302-CC00FEC7E189}" srcId="{1B4B45A0-73E2-422F-AEE3-2416B3EEB96A}" destId="{011CA60F-A1FF-4ACF-81FA-78DFF0AD3138}" srcOrd="0" destOrd="0" parTransId="{6BB45798-3185-444B-A25E-E5326C304D1D}" sibTransId="{472A75A9-C1A5-4883-A547-0469296459C1}"/>
    <dgm:cxn modelId="{91449963-2FCE-4A64-8176-B8F58CE6D32B}" type="presOf" srcId="{8C20709C-71B7-4625-A9F5-5C507EFBB970}" destId="{C0C6B34E-0251-43B4-B034-655273ACBC17}" srcOrd="0" destOrd="0" presId="urn:microsoft.com/office/officeart/2005/8/layout/hList1"/>
    <dgm:cxn modelId="{39DA739F-168F-4A9C-BAAB-5FE6CB98D148}" srcId="{8C20709C-71B7-4625-A9F5-5C507EFBB970}" destId="{9ADCA36E-6712-4FB7-AE30-BB1871B40017}" srcOrd="2" destOrd="0" parTransId="{ED0DF9CC-53B8-49E9-A87E-85D49952CAA9}" sibTransId="{2C816F5F-6308-4C6A-A8E8-B22C73132CA5}"/>
    <dgm:cxn modelId="{1C98DF7D-0F93-4F2E-B021-4F2332D31D01}" type="presOf" srcId="{209536B4-AB8D-49B9-8253-07B4B7A5C494}" destId="{C8F34EF2-48F2-4800-AF46-758349141CB6}" srcOrd="0" destOrd="1" presId="urn:microsoft.com/office/officeart/2005/8/layout/hList1"/>
    <dgm:cxn modelId="{0D6B41C4-5789-44BB-8E05-14E2CA8C0111}" type="presOf" srcId="{1B4B45A0-73E2-422F-AEE3-2416B3EEB96A}" destId="{0C9F517B-56BA-45CB-8F42-5FED11AEE40D}" srcOrd="0" destOrd="0" presId="urn:microsoft.com/office/officeart/2005/8/layout/hList1"/>
    <dgm:cxn modelId="{A348E2F7-C794-44AD-875C-7E8F01FE5AD5}" srcId="{8C20709C-71B7-4625-A9F5-5C507EFBB970}" destId="{209536B4-AB8D-49B9-8253-07B4B7A5C494}" srcOrd="1" destOrd="0" parTransId="{B1C0F4B5-5CFA-4987-ADB9-0F277960FA38}" sibTransId="{E930E839-284F-4559-9CB1-79F40CB84EA9}"/>
    <dgm:cxn modelId="{FC99744D-8561-4425-A064-896906D1F850}" srcId="{4AF587E3-AA85-4128-AA22-2A295C041CC1}" destId="{8C20709C-71B7-4625-A9F5-5C507EFBB970}" srcOrd="0" destOrd="0" parTransId="{A7924617-DE9D-46C4-93E1-8ED3C58B56CE}" sibTransId="{22DC8B7B-BAD6-440F-8BD5-77221CD6C635}"/>
    <dgm:cxn modelId="{48BEDD3B-D711-4370-8CE6-71586BF78896}" srcId="{8C20709C-71B7-4625-A9F5-5C507EFBB970}" destId="{B9A0D01E-8D70-4A15-91F1-A66E5B0F9B12}" srcOrd="0" destOrd="0" parTransId="{F5C2A22E-7B87-4CDD-B4D7-497DAE2C0C03}" sibTransId="{25747110-A1E4-428C-801B-B040D1F5983F}"/>
    <dgm:cxn modelId="{F2C1E8BD-7EC6-40DE-A8D8-EC92244704D1}" type="presOf" srcId="{B9A0D01E-8D70-4A15-91F1-A66E5B0F9B12}" destId="{C8F34EF2-48F2-4800-AF46-758349141CB6}" srcOrd="0" destOrd="0" presId="urn:microsoft.com/office/officeart/2005/8/layout/hList1"/>
    <dgm:cxn modelId="{CF3CEFFB-1FA1-42CA-BC21-81BEB923BD01}" type="presOf" srcId="{2CBC6E4A-93BF-4158-871E-4D544E2BDDEA}" destId="{84E271A8-58EB-41DE-82A1-1F0D53C83ED8}" srcOrd="0" destOrd="2" presId="urn:microsoft.com/office/officeart/2005/8/layout/hList1"/>
    <dgm:cxn modelId="{D87435AA-71B7-4F34-98FB-D32D3E5BF113}" type="presOf" srcId="{81E39541-52BC-4E04-9457-F6AF437C8222}" destId="{C8F34EF2-48F2-4800-AF46-758349141CB6}" srcOrd="0" destOrd="4" presId="urn:microsoft.com/office/officeart/2005/8/layout/hList1"/>
    <dgm:cxn modelId="{8E7F3B88-42CA-4AB9-8E1F-E9257540FF4E}" srcId="{8C20709C-71B7-4625-A9F5-5C507EFBB970}" destId="{96430589-C137-459F-B905-77C4CBC9B196}" srcOrd="3" destOrd="0" parTransId="{26542FDB-F01E-4BDC-ACC1-8AB7C12D2A93}" sibTransId="{9093DAE1-37E3-4793-9C20-401D59D639EE}"/>
    <dgm:cxn modelId="{592E3CC2-66BA-41C7-AC11-737B16468931}" type="presParOf" srcId="{741FD09C-09A4-4266-B999-24907F9A61EB}" destId="{89F823A3-D6EF-4655-B253-F7CFCFECC8E5}" srcOrd="0" destOrd="0" presId="urn:microsoft.com/office/officeart/2005/8/layout/hList1"/>
    <dgm:cxn modelId="{D9402B2F-0A45-4BB8-9E4E-6E813EBBEB21}" type="presParOf" srcId="{89F823A3-D6EF-4655-B253-F7CFCFECC8E5}" destId="{C0C6B34E-0251-43B4-B034-655273ACBC17}" srcOrd="0" destOrd="0" presId="urn:microsoft.com/office/officeart/2005/8/layout/hList1"/>
    <dgm:cxn modelId="{5D6F26C6-26B3-4874-920B-6D18103FC88C}" type="presParOf" srcId="{89F823A3-D6EF-4655-B253-F7CFCFECC8E5}" destId="{C8F34EF2-48F2-4800-AF46-758349141CB6}" srcOrd="1" destOrd="0" presId="urn:microsoft.com/office/officeart/2005/8/layout/hList1"/>
    <dgm:cxn modelId="{1DFB1D38-AF20-41E2-AACC-B8B520580665}" type="presParOf" srcId="{741FD09C-09A4-4266-B999-24907F9A61EB}" destId="{6ED3A04B-C5E7-4F5E-A1D8-4FC712CCB998}" srcOrd="1" destOrd="0" presId="urn:microsoft.com/office/officeart/2005/8/layout/hList1"/>
    <dgm:cxn modelId="{B234EE88-DB26-4B0B-97BA-1247BEC4A002}" type="presParOf" srcId="{741FD09C-09A4-4266-B999-24907F9A61EB}" destId="{4EE83A0D-1E24-4EAA-81C0-4B50E0744B5D}" srcOrd="2" destOrd="0" presId="urn:microsoft.com/office/officeart/2005/8/layout/hList1"/>
    <dgm:cxn modelId="{98B1C52B-40DC-4C2A-A416-38D9E30E1FB4}" type="presParOf" srcId="{4EE83A0D-1E24-4EAA-81C0-4B50E0744B5D}" destId="{0C9F517B-56BA-45CB-8F42-5FED11AEE40D}" srcOrd="0" destOrd="0" presId="urn:microsoft.com/office/officeart/2005/8/layout/hList1"/>
    <dgm:cxn modelId="{82C19943-1369-4650-B1B0-471E470B540B}" type="presParOf" srcId="{4EE83A0D-1E24-4EAA-81C0-4B50E0744B5D}" destId="{84E271A8-58EB-41DE-82A1-1F0D53C83ED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B0CEA3-2879-4CC3-8193-551E46B6FBB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832148-F933-4134-87F8-6E36EF4B6846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6000" b="1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Сформированность</a:t>
          </a:r>
          <a:r>
            <a:rPr lang="ru-RU" sz="6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навыков личной гигиены и самообслуживания</a:t>
          </a:r>
          <a:endParaRPr lang="ru-RU" sz="6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26500D-CC47-4D3F-9EF3-A683EB7E1C75}" type="parTrans" cxnId="{BC1B2BE7-FE59-486C-BED9-0FBD9CB48396}">
      <dgm:prSet/>
      <dgm:spPr/>
      <dgm:t>
        <a:bodyPr/>
        <a:lstStyle/>
        <a:p>
          <a:endParaRPr lang="ru-RU"/>
        </a:p>
      </dgm:t>
    </dgm:pt>
    <dgm:pt modelId="{E25E7265-483A-44E0-8864-8E2B223FDB7E}" type="sibTrans" cxnId="{BC1B2BE7-FE59-486C-BED9-0FBD9CB48396}">
      <dgm:prSet/>
      <dgm:spPr/>
      <dgm:t>
        <a:bodyPr/>
        <a:lstStyle/>
        <a:p>
          <a:endParaRPr lang="ru-RU"/>
        </a:p>
      </dgm:t>
    </dgm:pt>
    <dgm:pt modelId="{0B872663-EBA5-4DCB-A007-DB9620CCA546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6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Уровень </a:t>
          </a:r>
          <a:r>
            <a:rPr lang="ru-RU" sz="6000" b="1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сформированности</a:t>
          </a:r>
          <a:r>
            <a:rPr lang="ru-RU" sz="6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коммуникативных компетенций</a:t>
          </a:r>
          <a:endParaRPr lang="ru-RU" sz="6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2F1444-088B-436F-97AE-97B6D8963351}" type="parTrans" cxnId="{060EECC1-A0B8-4B77-A3A3-981D3643D1D1}">
      <dgm:prSet/>
      <dgm:spPr/>
      <dgm:t>
        <a:bodyPr/>
        <a:lstStyle/>
        <a:p>
          <a:endParaRPr lang="ru-RU"/>
        </a:p>
      </dgm:t>
    </dgm:pt>
    <dgm:pt modelId="{91EC86AC-CFC4-4D27-A1C0-5521E2755B95}" type="sibTrans" cxnId="{060EECC1-A0B8-4B77-A3A3-981D3643D1D1}">
      <dgm:prSet/>
      <dgm:spPr/>
      <dgm:t>
        <a:bodyPr/>
        <a:lstStyle/>
        <a:p>
          <a:endParaRPr lang="ru-RU"/>
        </a:p>
      </dgm:t>
    </dgm:pt>
    <dgm:pt modelId="{FC4A2AF0-6043-4571-B1C3-94FA1D8B2E4E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6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Освоение основных навыков поведения</a:t>
          </a:r>
        </a:p>
        <a:p>
          <a:r>
            <a:rPr lang="ru-RU" sz="6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как в урочной, так и во внеурочной деятельности</a:t>
          </a:r>
          <a:endParaRPr lang="ru-RU" sz="6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4D1D25-4E59-4422-8CAE-61F866403E7F}" type="parTrans" cxnId="{775F4191-7D6E-4DED-8962-5BA4A539F7D7}">
      <dgm:prSet/>
      <dgm:spPr/>
      <dgm:t>
        <a:bodyPr/>
        <a:lstStyle/>
        <a:p>
          <a:endParaRPr lang="ru-RU"/>
        </a:p>
      </dgm:t>
    </dgm:pt>
    <dgm:pt modelId="{65C45A4F-1BCF-4CE6-81A1-B1831C474E90}" type="sibTrans" cxnId="{775F4191-7D6E-4DED-8962-5BA4A539F7D7}">
      <dgm:prSet/>
      <dgm:spPr/>
      <dgm:t>
        <a:bodyPr/>
        <a:lstStyle/>
        <a:p>
          <a:endParaRPr lang="ru-RU"/>
        </a:p>
      </dgm:t>
    </dgm:pt>
    <dgm:pt modelId="{51409CA3-DAFD-445D-85F4-56785FAFB24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6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Особенности регулятивных функций</a:t>
          </a:r>
          <a:endParaRPr lang="ru-RU" sz="6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76ABA6-CEC5-4DBD-933A-63311C922C31}" type="parTrans" cxnId="{0FDC7EE9-7D25-4A71-92D5-F0C29E742E80}">
      <dgm:prSet/>
      <dgm:spPr/>
      <dgm:t>
        <a:bodyPr/>
        <a:lstStyle/>
        <a:p>
          <a:endParaRPr lang="ru-RU"/>
        </a:p>
      </dgm:t>
    </dgm:pt>
    <dgm:pt modelId="{3F70CA4F-1D23-4136-B883-24204E411641}" type="sibTrans" cxnId="{0FDC7EE9-7D25-4A71-92D5-F0C29E742E80}">
      <dgm:prSet/>
      <dgm:spPr/>
      <dgm:t>
        <a:bodyPr/>
        <a:lstStyle/>
        <a:p>
          <a:endParaRPr lang="ru-RU"/>
        </a:p>
      </dgm:t>
    </dgm:pt>
    <dgm:pt modelId="{E26A620C-380D-4B04-8D75-D504318EA760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6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Уровень </a:t>
          </a:r>
          <a:r>
            <a:rPr lang="ru-RU" sz="6000" b="1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сформированности</a:t>
          </a:r>
          <a:r>
            <a:rPr lang="ru-RU" sz="6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самооценки</a:t>
          </a:r>
          <a:r>
            <a:rPr lang="ru-RU" sz="6400" b="0" i="0" dirty="0" smtClean="0"/>
            <a:t> </a:t>
          </a:r>
          <a:endParaRPr lang="ru-RU" sz="6400" dirty="0"/>
        </a:p>
      </dgm:t>
    </dgm:pt>
    <dgm:pt modelId="{C63D604A-9323-4604-BDCC-CEB2B320EF97}" type="parTrans" cxnId="{91443CE2-9933-4676-9139-B7EEED80B86F}">
      <dgm:prSet/>
      <dgm:spPr/>
      <dgm:t>
        <a:bodyPr/>
        <a:lstStyle/>
        <a:p>
          <a:endParaRPr lang="ru-RU"/>
        </a:p>
      </dgm:t>
    </dgm:pt>
    <dgm:pt modelId="{8B88C3AC-1790-4B59-8CEF-AFB1E7F87582}" type="sibTrans" cxnId="{91443CE2-9933-4676-9139-B7EEED80B86F}">
      <dgm:prSet/>
      <dgm:spPr/>
      <dgm:t>
        <a:bodyPr/>
        <a:lstStyle/>
        <a:p>
          <a:endParaRPr lang="ru-RU"/>
        </a:p>
      </dgm:t>
    </dgm:pt>
    <dgm:pt modelId="{9851AD1A-B578-404E-9F37-42C209CCE802}" type="pres">
      <dgm:prSet presAssocID="{7AB0CEA3-2879-4CC3-8193-551E46B6FBB3}" presName="Name0" presStyleCnt="0">
        <dgm:presLayoutVars>
          <dgm:dir/>
          <dgm:animLvl val="lvl"/>
          <dgm:resizeHandles val="exact"/>
        </dgm:presLayoutVars>
      </dgm:prSet>
      <dgm:spPr/>
    </dgm:pt>
    <dgm:pt modelId="{3BEA19D8-5899-4061-927B-336A0611650D}" type="pres">
      <dgm:prSet presAssocID="{AC832148-F933-4134-87F8-6E36EF4B6846}" presName="linNode" presStyleCnt="0"/>
      <dgm:spPr/>
    </dgm:pt>
    <dgm:pt modelId="{0DF8BF62-B3FE-47C2-B454-020490B636A3}" type="pres">
      <dgm:prSet presAssocID="{AC832148-F933-4134-87F8-6E36EF4B6846}" presName="parentText" presStyleLbl="node1" presStyleIdx="0" presStyleCnt="5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A0396E-6FD8-4A5A-8F2C-307932FDBC96}" type="pres">
      <dgm:prSet presAssocID="{E25E7265-483A-44E0-8864-8E2B223FDB7E}" presName="sp" presStyleCnt="0"/>
      <dgm:spPr/>
    </dgm:pt>
    <dgm:pt modelId="{935336AD-F69B-459A-AC0A-D331DA737F70}" type="pres">
      <dgm:prSet presAssocID="{0B872663-EBA5-4DCB-A007-DB9620CCA546}" presName="linNode" presStyleCnt="0"/>
      <dgm:spPr/>
    </dgm:pt>
    <dgm:pt modelId="{32A1F53F-90ED-455E-94DF-51EFF82BAA3D}" type="pres">
      <dgm:prSet presAssocID="{0B872663-EBA5-4DCB-A007-DB9620CCA546}" presName="parentText" presStyleLbl="node1" presStyleIdx="1" presStyleCnt="5" custScaleX="277778" custLinFactNeighborX="7629" custLinFactNeighborY="382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DAAD8B-DB34-4874-9409-FBC9A4D59794}" type="pres">
      <dgm:prSet presAssocID="{91EC86AC-CFC4-4D27-A1C0-5521E2755B95}" presName="sp" presStyleCnt="0"/>
      <dgm:spPr/>
    </dgm:pt>
    <dgm:pt modelId="{E4B31BFF-5091-49C6-8114-8BD333E977A3}" type="pres">
      <dgm:prSet presAssocID="{FC4A2AF0-6043-4571-B1C3-94FA1D8B2E4E}" presName="linNode" presStyleCnt="0"/>
      <dgm:spPr/>
    </dgm:pt>
    <dgm:pt modelId="{E991F0AB-4489-4367-A9AE-9C60A683EDA7}" type="pres">
      <dgm:prSet presAssocID="{FC4A2AF0-6043-4571-B1C3-94FA1D8B2E4E}" presName="parentText" presStyleLbl="node1" presStyleIdx="2" presStyleCnt="5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00EB31-E030-4897-BF53-653281C9664D}" type="pres">
      <dgm:prSet presAssocID="{65C45A4F-1BCF-4CE6-81A1-B1831C474E90}" presName="sp" presStyleCnt="0"/>
      <dgm:spPr/>
    </dgm:pt>
    <dgm:pt modelId="{30189B02-260C-4B25-B46D-930E2448ED11}" type="pres">
      <dgm:prSet presAssocID="{51409CA3-DAFD-445D-85F4-56785FAFB24B}" presName="linNode" presStyleCnt="0"/>
      <dgm:spPr/>
    </dgm:pt>
    <dgm:pt modelId="{6070F885-2DA5-4797-96F9-C53705A8F82D}" type="pres">
      <dgm:prSet presAssocID="{51409CA3-DAFD-445D-85F4-56785FAFB24B}" presName="parentText" presStyleLbl="node1" presStyleIdx="3" presStyleCnt="5" custScaleX="27731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A8A275-2BAB-4504-A926-A10A2C6E40BB}" type="pres">
      <dgm:prSet presAssocID="{3F70CA4F-1D23-4136-B883-24204E411641}" presName="sp" presStyleCnt="0"/>
      <dgm:spPr/>
    </dgm:pt>
    <dgm:pt modelId="{CA5B3268-A81D-4334-92E6-F7D684DD21A0}" type="pres">
      <dgm:prSet presAssocID="{E26A620C-380D-4B04-8D75-D504318EA760}" presName="linNode" presStyleCnt="0"/>
      <dgm:spPr/>
    </dgm:pt>
    <dgm:pt modelId="{5C014141-E77B-4E10-8793-8B85001F1882}" type="pres">
      <dgm:prSet presAssocID="{E26A620C-380D-4B04-8D75-D504318EA760}" presName="parentText" presStyleLbl="node1" presStyleIdx="4" presStyleCnt="5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5F4191-7D6E-4DED-8962-5BA4A539F7D7}" srcId="{7AB0CEA3-2879-4CC3-8193-551E46B6FBB3}" destId="{FC4A2AF0-6043-4571-B1C3-94FA1D8B2E4E}" srcOrd="2" destOrd="0" parTransId="{464D1D25-4E59-4422-8CAE-61F866403E7F}" sibTransId="{65C45A4F-1BCF-4CE6-81A1-B1831C474E90}"/>
    <dgm:cxn modelId="{F76D7ACB-63FB-4FCB-B0D2-FF2DC23A1E7B}" type="presOf" srcId="{FC4A2AF0-6043-4571-B1C3-94FA1D8B2E4E}" destId="{E991F0AB-4489-4367-A9AE-9C60A683EDA7}" srcOrd="0" destOrd="0" presId="urn:microsoft.com/office/officeart/2005/8/layout/vList5"/>
    <dgm:cxn modelId="{57A3A1AB-56FC-465D-96CE-94C88948C076}" type="presOf" srcId="{E26A620C-380D-4B04-8D75-D504318EA760}" destId="{5C014141-E77B-4E10-8793-8B85001F1882}" srcOrd="0" destOrd="0" presId="urn:microsoft.com/office/officeart/2005/8/layout/vList5"/>
    <dgm:cxn modelId="{BC1B2BE7-FE59-486C-BED9-0FBD9CB48396}" srcId="{7AB0CEA3-2879-4CC3-8193-551E46B6FBB3}" destId="{AC832148-F933-4134-87F8-6E36EF4B6846}" srcOrd="0" destOrd="0" parTransId="{B326500D-CC47-4D3F-9EF3-A683EB7E1C75}" sibTransId="{E25E7265-483A-44E0-8864-8E2B223FDB7E}"/>
    <dgm:cxn modelId="{060EECC1-A0B8-4B77-A3A3-981D3643D1D1}" srcId="{7AB0CEA3-2879-4CC3-8193-551E46B6FBB3}" destId="{0B872663-EBA5-4DCB-A007-DB9620CCA546}" srcOrd="1" destOrd="0" parTransId="{012F1444-088B-436F-97AE-97B6D8963351}" sibTransId="{91EC86AC-CFC4-4D27-A1C0-5521E2755B95}"/>
    <dgm:cxn modelId="{58015066-EBFB-4F85-8BB9-BA529B3A15CF}" type="presOf" srcId="{0B872663-EBA5-4DCB-A007-DB9620CCA546}" destId="{32A1F53F-90ED-455E-94DF-51EFF82BAA3D}" srcOrd="0" destOrd="0" presId="urn:microsoft.com/office/officeart/2005/8/layout/vList5"/>
    <dgm:cxn modelId="{91443CE2-9933-4676-9139-B7EEED80B86F}" srcId="{7AB0CEA3-2879-4CC3-8193-551E46B6FBB3}" destId="{E26A620C-380D-4B04-8D75-D504318EA760}" srcOrd="4" destOrd="0" parTransId="{C63D604A-9323-4604-BDCC-CEB2B320EF97}" sibTransId="{8B88C3AC-1790-4B59-8CEF-AFB1E7F87582}"/>
    <dgm:cxn modelId="{019A27F4-C1C5-4A32-99F4-46209C1EE24C}" type="presOf" srcId="{51409CA3-DAFD-445D-85F4-56785FAFB24B}" destId="{6070F885-2DA5-4797-96F9-C53705A8F82D}" srcOrd="0" destOrd="0" presId="urn:microsoft.com/office/officeart/2005/8/layout/vList5"/>
    <dgm:cxn modelId="{6DD15D7E-A1EC-48F3-8498-4FC61B96BA96}" type="presOf" srcId="{AC832148-F933-4134-87F8-6E36EF4B6846}" destId="{0DF8BF62-B3FE-47C2-B454-020490B636A3}" srcOrd="0" destOrd="0" presId="urn:microsoft.com/office/officeart/2005/8/layout/vList5"/>
    <dgm:cxn modelId="{3CDDD0C4-12B8-4693-AD41-62E0F22B4B1D}" type="presOf" srcId="{7AB0CEA3-2879-4CC3-8193-551E46B6FBB3}" destId="{9851AD1A-B578-404E-9F37-42C209CCE802}" srcOrd="0" destOrd="0" presId="urn:microsoft.com/office/officeart/2005/8/layout/vList5"/>
    <dgm:cxn modelId="{0FDC7EE9-7D25-4A71-92D5-F0C29E742E80}" srcId="{7AB0CEA3-2879-4CC3-8193-551E46B6FBB3}" destId="{51409CA3-DAFD-445D-85F4-56785FAFB24B}" srcOrd="3" destOrd="0" parTransId="{AC76ABA6-CEC5-4DBD-933A-63311C922C31}" sibTransId="{3F70CA4F-1D23-4136-B883-24204E411641}"/>
    <dgm:cxn modelId="{E39CD9AA-105F-4887-B90A-403610167093}" type="presParOf" srcId="{9851AD1A-B578-404E-9F37-42C209CCE802}" destId="{3BEA19D8-5899-4061-927B-336A0611650D}" srcOrd="0" destOrd="0" presId="urn:microsoft.com/office/officeart/2005/8/layout/vList5"/>
    <dgm:cxn modelId="{5C41D3A9-BE0F-43CF-B69B-146AF10DFC2C}" type="presParOf" srcId="{3BEA19D8-5899-4061-927B-336A0611650D}" destId="{0DF8BF62-B3FE-47C2-B454-020490B636A3}" srcOrd="0" destOrd="0" presId="urn:microsoft.com/office/officeart/2005/8/layout/vList5"/>
    <dgm:cxn modelId="{2C0B009D-76BB-4D91-80D9-B09E3E8412EC}" type="presParOf" srcId="{9851AD1A-B578-404E-9F37-42C209CCE802}" destId="{51A0396E-6FD8-4A5A-8F2C-307932FDBC96}" srcOrd="1" destOrd="0" presId="urn:microsoft.com/office/officeart/2005/8/layout/vList5"/>
    <dgm:cxn modelId="{279F7146-519F-4955-91D5-A3519C0B6C33}" type="presParOf" srcId="{9851AD1A-B578-404E-9F37-42C209CCE802}" destId="{935336AD-F69B-459A-AC0A-D331DA737F70}" srcOrd="2" destOrd="0" presId="urn:microsoft.com/office/officeart/2005/8/layout/vList5"/>
    <dgm:cxn modelId="{410B1F33-5ADB-4B41-89E8-5D17AFF72822}" type="presParOf" srcId="{935336AD-F69B-459A-AC0A-D331DA737F70}" destId="{32A1F53F-90ED-455E-94DF-51EFF82BAA3D}" srcOrd="0" destOrd="0" presId="urn:microsoft.com/office/officeart/2005/8/layout/vList5"/>
    <dgm:cxn modelId="{8D462ECD-7F98-4019-9CEC-CA5D9AE70BD4}" type="presParOf" srcId="{9851AD1A-B578-404E-9F37-42C209CCE802}" destId="{39DAAD8B-DB34-4874-9409-FBC9A4D59794}" srcOrd="3" destOrd="0" presId="urn:microsoft.com/office/officeart/2005/8/layout/vList5"/>
    <dgm:cxn modelId="{8E8F7243-388B-4DD1-8D6E-6B3D7442960F}" type="presParOf" srcId="{9851AD1A-B578-404E-9F37-42C209CCE802}" destId="{E4B31BFF-5091-49C6-8114-8BD333E977A3}" srcOrd="4" destOrd="0" presId="urn:microsoft.com/office/officeart/2005/8/layout/vList5"/>
    <dgm:cxn modelId="{03370A2A-0B40-46F6-A229-0F27D25F5EB3}" type="presParOf" srcId="{E4B31BFF-5091-49C6-8114-8BD333E977A3}" destId="{E991F0AB-4489-4367-A9AE-9C60A683EDA7}" srcOrd="0" destOrd="0" presId="urn:microsoft.com/office/officeart/2005/8/layout/vList5"/>
    <dgm:cxn modelId="{79602998-0017-48B7-B381-33E8829A6DDC}" type="presParOf" srcId="{9851AD1A-B578-404E-9F37-42C209CCE802}" destId="{B600EB31-E030-4897-BF53-653281C9664D}" srcOrd="5" destOrd="0" presId="urn:microsoft.com/office/officeart/2005/8/layout/vList5"/>
    <dgm:cxn modelId="{EBA13F39-1A2A-4D54-B6D3-9669C374A88B}" type="presParOf" srcId="{9851AD1A-B578-404E-9F37-42C209CCE802}" destId="{30189B02-260C-4B25-B46D-930E2448ED11}" srcOrd="6" destOrd="0" presId="urn:microsoft.com/office/officeart/2005/8/layout/vList5"/>
    <dgm:cxn modelId="{F8E0415D-D21A-4D41-9EA9-E5E007FEB869}" type="presParOf" srcId="{30189B02-260C-4B25-B46D-930E2448ED11}" destId="{6070F885-2DA5-4797-96F9-C53705A8F82D}" srcOrd="0" destOrd="0" presId="urn:microsoft.com/office/officeart/2005/8/layout/vList5"/>
    <dgm:cxn modelId="{74AD4389-8C63-4A11-A5F8-CFAC5C4B7E32}" type="presParOf" srcId="{9851AD1A-B578-404E-9F37-42C209CCE802}" destId="{4EA8A275-2BAB-4504-A926-A10A2C6E40BB}" srcOrd="7" destOrd="0" presId="urn:microsoft.com/office/officeart/2005/8/layout/vList5"/>
    <dgm:cxn modelId="{5E514947-B7FB-41E0-AB27-75EF19A3F926}" type="presParOf" srcId="{9851AD1A-B578-404E-9F37-42C209CCE802}" destId="{CA5B3268-A81D-4334-92E6-F7D684DD21A0}" srcOrd="8" destOrd="0" presId="urn:microsoft.com/office/officeart/2005/8/layout/vList5"/>
    <dgm:cxn modelId="{D74B7DC9-2C28-4E33-8CF2-0C1EFBA2ACEC}" type="presParOf" srcId="{CA5B3268-A81D-4334-92E6-F7D684DD21A0}" destId="{5C014141-E77B-4E10-8793-8B85001F1882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AF587E3-AA85-4128-AA22-2A295C041CC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20709C-71B7-4625-A9F5-5C507EFBB970}">
      <dgm:prSet phldrT="[Текст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Урочная деятельность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924617-DE9D-46C4-93E1-8ED3C58B56CE}" type="parTrans" cxnId="{FC99744D-8561-4425-A064-896906D1F850}">
      <dgm:prSet/>
      <dgm:spPr/>
      <dgm:t>
        <a:bodyPr/>
        <a:lstStyle/>
        <a:p>
          <a:endParaRPr lang="ru-RU"/>
        </a:p>
      </dgm:t>
    </dgm:pt>
    <dgm:pt modelId="{22DC8B7B-BAD6-440F-8BD5-77221CD6C635}" type="sibTrans" cxnId="{FC99744D-8561-4425-A064-896906D1F850}">
      <dgm:prSet/>
      <dgm:spPr/>
      <dgm:t>
        <a:bodyPr/>
        <a:lstStyle/>
        <a:p>
          <a:endParaRPr lang="ru-RU"/>
        </a:p>
      </dgm:t>
    </dgm:pt>
    <dgm:pt modelId="{B9A0D01E-8D70-4A15-91F1-A66E5B0F9B12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5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 (Технология)</a:t>
          </a:r>
          <a:endParaRPr lang="ru-RU" sz="5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C2A22E-7B87-4CDD-B4D7-497DAE2C0C03}" type="parTrans" cxnId="{48BEDD3B-D711-4370-8CE6-71586BF78896}">
      <dgm:prSet/>
      <dgm:spPr/>
      <dgm:t>
        <a:bodyPr/>
        <a:lstStyle/>
        <a:p>
          <a:endParaRPr lang="ru-RU"/>
        </a:p>
      </dgm:t>
    </dgm:pt>
    <dgm:pt modelId="{25747110-A1E4-428C-801B-B040D1F5983F}" type="sibTrans" cxnId="{48BEDD3B-D711-4370-8CE6-71586BF78896}">
      <dgm:prSet/>
      <dgm:spPr/>
      <dgm:t>
        <a:bodyPr/>
        <a:lstStyle/>
        <a:p>
          <a:endParaRPr lang="ru-RU"/>
        </a:p>
      </dgm:t>
    </dgm:pt>
    <dgm:pt modelId="{209536B4-AB8D-49B9-8253-07B4B7A5C494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5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Рисование </a:t>
          </a:r>
          <a:endParaRPr lang="ru-RU" sz="5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C0F4B5-5CFA-4987-ADB9-0F277960FA38}" type="parTrans" cxnId="{A348E2F7-C794-44AD-875C-7E8F01FE5AD5}">
      <dgm:prSet/>
      <dgm:spPr/>
      <dgm:t>
        <a:bodyPr/>
        <a:lstStyle/>
        <a:p>
          <a:endParaRPr lang="ru-RU"/>
        </a:p>
      </dgm:t>
    </dgm:pt>
    <dgm:pt modelId="{E930E839-284F-4559-9CB1-79F40CB84EA9}" type="sibTrans" cxnId="{A348E2F7-C794-44AD-875C-7E8F01FE5AD5}">
      <dgm:prSet/>
      <dgm:spPr/>
      <dgm:t>
        <a:bodyPr/>
        <a:lstStyle/>
        <a:p>
          <a:endParaRPr lang="ru-RU"/>
        </a:p>
      </dgm:t>
    </dgm:pt>
    <dgm:pt modelId="{1B4B45A0-73E2-422F-AEE3-2416B3EEB96A}">
      <dgm:prSet phldrT="[Текст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Внеурочная деятельность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C1274A-0804-43CE-ADD5-831943C78C09}" type="parTrans" cxnId="{654DA180-0791-4B4C-A726-72F8AE15320C}">
      <dgm:prSet/>
      <dgm:spPr/>
      <dgm:t>
        <a:bodyPr/>
        <a:lstStyle/>
        <a:p>
          <a:endParaRPr lang="ru-RU"/>
        </a:p>
      </dgm:t>
    </dgm:pt>
    <dgm:pt modelId="{8F5BF95D-A26F-4829-8515-1559DA2C27E8}" type="sibTrans" cxnId="{654DA180-0791-4B4C-A726-72F8AE15320C}">
      <dgm:prSet/>
      <dgm:spPr/>
      <dgm:t>
        <a:bodyPr/>
        <a:lstStyle/>
        <a:p>
          <a:endParaRPr lang="ru-RU"/>
        </a:p>
      </dgm:t>
    </dgm:pt>
    <dgm:pt modelId="{011CA60F-A1FF-4ACF-81FA-78DFF0AD3138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Кружки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B45798-3185-444B-A25E-E5326C304D1D}" type="parTrans" cxnId="{913B9A2F-19B6-41EE-B302-CC00FEC7E189}">
      <dgm:prSet/>
      <dgm:spPr/>
      <dgm:t>
        <a:bodyPr/>
        <a:lstStyle/>
        <a:p>
          <a:endParaRPr lang="ru-RU"/>
        </a:p>
      </dgm:t>
    </dgm:pt>
    <dgm:pt modelId="{472A75A9-C1A5-4883-A547-0469296459C1}" type="sibTrans" cxnId="{913B9A2F-19B6-41EE-B302-CC00FEC7E189}">
      <dgm:prSet/>
      <dgm:spPr/>
      <dgm:t>
        <a:bodyPr/>
        <a:lstStyle/>
        <a:p>
          <a:endParaRPr lang="ru-RU"/>
        </a:p>
      </dgm:t>
    </dgm:pt>
    <dgm:pt modelId="{9ADCA36E-6712-4FB7-AE30-BB1871B40017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5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Основы социальной жизни</a:t>
          </a:r>
          <a:endParaRPr lang="ru-RU" sz="5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0DF9CC-53B8-49E9-A87E-85D49952CAA9}" type="parTrans" cxnId="{39DA739F-168F-4A9C-BAAB-5FE6CB98D148}">
      <dgm:prSet/>
      <dgm:spPr/>
      <dgm:t>
        <a:bodyPr/>
        <a:lstStyle/>
        <a:p>
          <a:endParaRPr lang="ru-RU"/>
        </a:p>
      </dgm:t>
    </dgm:pt>
    <dgm:pt modelId="{2C816F5F-6308-4C6A-A8E8-B22C73132CA5}" type="sibTrans" cxnId="{39DA739F-168F-4A9C-BAAB-5FE6CB98D148}">
      <dgm:prSet/>
      <dgm:spPr/>
      <dgm:t>
        <a:bodyPr/>
        <a:lstStyle/>
        <a:p>
          <a:endParaRPr lang="ru-RU"/>
        </a:p>
      </dgm:t>
    </dgm:pt>
    <dgm:pt modelId="{96430589-C137-459F-B905-77C4CBC9B196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5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Чтение </a:t>
          </a:r>
          <a:endParaRPr lang="ru-RU" sz="5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542FDB-F01E-4BDC-ACC1-8AB7C12D2A93}" type="parTrans" cxnId="{8E7F3B88-42CA-4AB9-8E1F-E9257540FF4E}">
      <dgm:prSet/>
      <dgm:spPr/>
      <dgm:t>
        <a:bodyPr/>
        <a:lstStyle/>
        <a:p>
          <a:endParaRPr lang="ru-RU"/>
        </a:p>
      </dgm:t>
    </dgm:pt>
    <dgm:pt modelId="{9093DAE1-37E3-4793-9C20-401D59D639EE}" type="sibTrans" cxnId="{8E7F3B88-42CA-4AB9-8E1F-E9257540FF4E}">
      <dgm:prSet/>
      <dgm:spPr/>
      <dgm:t>
        <a:bodyPr/>
        <a:lstStyle/>
        <a:p>
          <a:endParaRPr lang="ru-RU"/>
        </a:p>
      </dgm:t>
    </dgm:pt>
    <dgm:pt modelId="{81E39541-52BC-4E04-9457-F6AF437C8222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5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Русский язык</a:t>
          </a:r>
          <a:endParaRPr lang="ru-RU" sz="5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EC463D-6DB0-49C8-82EE-E4A0923256B6}" type="parTrans" cxnId="{1376F523-52EC-49F2-8AD8-FA04040F41F7}">
      <dgm:prSet/>
      <dgm:spPr/>
      <dgm:t>
        <a:bodyPr/>
        <a:lstStyle/>
        <a:p>
          <a:endParaRPr lang="ru-RU"/>
        </a:p>
      </dgm:t>
    </dgm:pt>
    <dgm:pt modelId="{3AAE9E64-F935-4226-A3D3-946442B9544A}" type="sibTrans" cxnId="{1376F523-52EC-49F2-8AD8-FA04040F41F7}">
      <dgm:prSet/>
      <dgm:spPr/>
      <dgm:t>
        <a:bodyPr/>
        <a:lstStyle/>
        <a:p>
          <a:endParaRPr lang="ru-RU"/>
        </a:p>
      </dgm:t>
    </dgm:pt>
    <dgm:pt modelId="{8DD020AE-77E5-4634-8664-1ED955E69591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5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Математика</a:t>
          </a:r>
          <a:endParaRPr lang="ru-RU" sz="5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5C3C4E-5879-4659-999D-ABA124675EE6}" type="parTrans" cxnId="{6D820D59-B5B8-46E7-B31C-8C93852B8F49}">
      <dgm:prSet/>
      <dgm:spPr/>
      <dgm:t>
        <a:bodyPr/>
        <a:lstStyle/>
        <a:p>
          <a:endParaRPr lang="ru-RU"/>
        </a:p>
      </dgm:t>
    </dgm:pt>
    <dgm:pt modelId="{A48B2782-62B0-4148-9192-6B3D03622584}" type="sibTrans" cxnId="{6D820D59-B5B8-46E7-B31C-8C93852B8F49}">
      <dgm:prSet/>
      <dgm:spPr/>
      <dgm:t>
        <a:bodyPr/>
        <a:lstStyle/>
        <a:p>
          <a:endParaRPr lang="ru-RU"/>
        </a:p>
      </dgm:t>
    </dgm:pt>
    <dgm:pt modelId="{2CBC6E4A-93BF-4158-871E-4D544E2BDDEA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Конкурсы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73FDD8-6D11-4662-BAC3-032DD53115EC}" type="parTrans" cxnId="{46194A42-D39E-4704-86A5-DFA99D490322}">
      <dgm:prSet/>
      <dgm:spPr/>
      <dgm:t>
        <a:bodyPr/>
        <a:lstStyle/>
        <a:p>
          <a:endParaRPr lang="ru-RU"/>
        </a:p>
      </dgm:t>
    </dgm:pt>
    <dgm:pt modelId="{AC88BA47-11E8-4905-BFF4-2E966607C579}" type="sibTrans" cxnId="{46194A42-D39E-4704-86A5-DFA99D490322}">
      <dgm:prSet/>
      <dgm:spPr/>
      <dgm:t>
        <a:bodyPr/>
        <a:lstStyle/>
        <a:p>
          <a:endParaRPr lang="ru-RU"/>
        </a:p>
      </dgm:t>
    </dgm:pt>
    <dgm:pt modelId="{35098AE7-950E-44D5-A582-226E6D14402A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Коллективная деятельность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DFAE3E-BDD4-4C3A-A22D-1D5FB9479DDB}" type="parTrans" cxnId="{38E03F22-063A-4C47-8703-C64E9B7EF424}">
      <dgm:prSet/>
      <dgm:spPr/>
      <dgm:t>
        <a:bodyPr/>
        <a:lstStyle/>
        <a:p>
          <a:endParaRPr lang="ru-RU"/>
        </a:p>
      </dgm:t>
    </dgm:pt>
    <dgm:pt modelId="{8E7145B8-559E-4D08-B2B1-85ACDCE57FBC}" type="sibTrans" cxnId="{38E03F22-063A-4C47-8703-C64E9B7EF424}">
      <dgm:prSet/>
      <dgm:spPr/>
      <dgm:t>
        <a:bodyPr/>
        <a:lstStyle/>
        <a:p>
          <a:endParaRPr lang="ru-RU"/>
        </a:p>
      </dgm:t>
    </dgm:pt>
    <dgm:pt modelId="{9CF44243-0944-4517-BB27-AD497DB2E172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5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Информатика</a:t>
          </a:r>
          <a:endParaRPr lang="ru-RU" sz="5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D480CA-9CA2-4258-90D7-02887C39C921}" type="parTrans" cxnId="{2EFBCBD0-1E07-4A5B-BA15-15C8E2D66DCF}">
      <dgm:prSet/>
      <dgm:spPr/>
    </dgm:pt>
    <dgm:pt modelId="{BBE0C3C6-1468-416A-963A-597D146C67B9}" type="sibTrans" cxnId="{2EFBCBD0-1E07-4A5B-BA15-15C8E2D66DCF}">
      <dgm:prSet/>
      <dgm:spPr/>
    </dgm:pt>
    <dgm:pt modelId="{14556118-AEAE-474C-9BB0-8072F82ACE03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5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Биология</a:t>
          </a:r>
          <a:endParaRPr lang="ru-RU" sz="5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01EB3A-60D5-4DFB-9790-8101D4B919F6}" type="parTrans" cxnId="{5F42AA66-7F02-47E3-893B-1F2A09A28558}">
      <dgm:prSet/>
      <dgm:spPr/>
    </dgm:pt>
    <dgm:pt modelId="{A48E9952-3EB0-4D7E-843C-814806806624}" type="sibTrans" cxnId="{5F42AA66-7F02-47E3-893B-1F2A09A28558}">
      <dgm:prSet/>
      <dgm:spPr/>
    </dgm:pt>
    <dgm:pt modelId="{1B66557B-6DA6-4E22-874E-74DC2E751FBC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5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География</a:t>
          </a:r>
          <a:endParaRPr lang="ru-RU" sz="5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38B5E1-C130-4E2A-813C-9573A7BA0FC8}" type="parTrans" cxnId="{CA02FA78-340A-4DC7-A4C7-FDE92BA5DF82}">
      <dgm:prSet/>
      <dgm:spPr/>
    </dgm:pt>
    <dgm:pt modelId="{221567A6-B37B-4C86-AD26-636CBF41EB47}" type="sibTrans" cxnId="{CA02FA78-340A-4DC7-A4C7-FDE92BA5DF82}">
      <dgm:prSet/>
      <dgm:spPr/>
    </dgm:pt>
    <dgm:pt modelId="{D7C4CD64-5164-4DB2-AE72-1ACADBFF013C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Профориентационные</a:t>
          </a:r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игры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F219D0-5694-463D-9CC1-FBEA59626979}" type="parTrans" cxnId="{B94D61FE-4D48-41C2-BAB9-D0A959A1BD99}">
      <dgm:prSet/>
      <dgm:spPr/>
    </dgm:pt>
    <dgm:pt modelId="{69A5456C-3304-4137-8183-790558F6E6C4}" type="sibTrans" cxnId="{B94D61FE-4D48-41C2-BAB9-D0A959A1BD99}">
      <dgm:prSet/>
      <dgm:spPr/>
    </dgm:pt>
    <dgm:pt modelId="{163A9101-9D11-4DB4-A2FC-F6798525B850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Профориентационные</a:t>
          </a:r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экскурсии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669A95-E518-4D92-B413-C35260A111A2}" type="parTrans" cxnId="{C6993C13-4A21-48B6-AB44-36081EBE129A}">
      <dgm:prSet/>
      <dgm:spPr/>
    </dgm:pt>
    <dgm:pt modelId="{346FA111-D4B0-4A8A-98A3-1CC373FE3844}" type="sibTrans" cxnId="{C6993C13-4A21-48B6-AB44-36081EBE129A}">
      <dgm:prSet/>
      <dgm:spPr/>
    </dgm:pt>
    <dgm:pt modelId="{741FD09C-09A4-4266-B999-24907F9A61EB}" type="pres">
      <dgm:prSet presAssocID="{4AF587E3-AA85-4128-AA22-2A295C041CC1}" presName="Name0" presStyleCnt="0">
        <dgm:presLayoutVars>
          <dgm:dir/>
          <dgm:animLvl val="lvl"/>
          <dgm:resizeHandles val="exact"/>
        </dgm:presLayoutVars>
      </dgm:prSet>
      <dgm:spPr/>
    </dgm:pt>
    <dgm:pt modelId="{89F823A3-D6EF-4655-B253-F7CFCFECC8E5}" type="pres">
      <dgm:prSet presAssocID="{8C20709C-71B7-4625-A9F5-5C507EFBB970}" presName="composite" presStyleCnt="0"/>
      <dgm:spPr/>
    </dgm:pt>
    <dgm:pt modelId="{C0C6B34E-0251-43B4-B034-655273ACBC17}" type="pres">
      <dgm:prSet presAssocID="{8C20709C-71B7-4625-A9F5-5C507EFBB97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C8F34EF2-48F2-4800-AF46-758349141CB6}" type="pres">
      <dgm:prSet presAssocID="{8C20709C-71B7-4625-A9F5-5C507EFBB970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D3A04B-C5E7-4F5E-A1D8-4FC712CCB998}" type="pres">
      <dgm:prSet presAssocID="{22DC8B7B-BAD6-440F-8BD5-77221CD6C635}" presName="space" presStyleCnt="0"/>
      <dgm:spPr/>
    </dgm:pt>
    <dgm:pt modelId="{4EE83A0D-1E24-4EAA-81C0-4B50E0744B5D}" type="pres">
      <dgm:prSet presAssocID="{1B4B45A0-73E2-422F-AEE3-2416B3EEB96A}" presName="composite" presStyleCnt="0"/>
      <dgm:spPr/>
    </dgm:pt>
    <dgm:pt modelId="{0C9F517B-56BA-45CB-8F42-5FED11AEE40D}" type="pres">
      <dgm:prSet presAssocID="{1B4B45A0-73E2-422F-AEE3-2416B3EEB96A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84E271A8-58EB-41DE-82A1-1F0D53C83ED8}" type="pres">
      <dgm:prSet presAssocID="{1B4B45A0-73E2-422F-AEE3-2416B3EEB96A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DA739F-168F-4A9C-BAAB-5FE6CB98D148}" srcId="{8C20709C-71B7-4625-A9F5-5C507EFBB970}" destId="{9ADCA36E-6712-4FB7-AE30-BB1871B40017}" srcOrd="2" destOrd="0" parTransId="{ED0DF9CC-53B8-49E9-A87E-85D49952CAA9}" sibTransId="{2C816F5F-6308-4C6A-A8E8-B22C73132CA5}"/>
    <dgm:cxn modelId="{C6993C13-4A21-48B6-AB44-36081EBE129A}" srcId="{1B4B45A0-73E2-422F-AEE3-2416B3EEB96A}" destId="{163A9101-9D11-4DB4-A2FC-F6798525B850}" srcOrd="4" destOrd="0" parTransId="{5D669A95-E518-4D92-B413-C35260A111A2}" sibTransId="{346FA111-D4B0-4A8A-98A3-1CC373FE3844}"/>
    <dgm:cxn modelId="{0A6C02AB-EEDC-4C8F-871F-67588C7A2AAB}" type="presOf" srcId="{011CA60F-A1FF-4ACF-81FA-78DFF0AD3138}" destId="{84E271A8-58EB-41DE-82A1-1F0D53C83ED8}" srcOrd="0" destOrd="0" presId="urn:microsoft.com/office/officeart/2005/8/layout/hList1"/>
    <dgm:cxn modelId="{B78EE2EA-642A-492E-8EBF-FE0F912261BC}" type="presOf" srcId="{9CF44243-0944-4517-BB27-AD497DB2E172}" destId="{C8F34EF2-48F2-4800-AF46-758349141CB6}" srcOrd="0" destOrd="3" presId="urn:microsoft.com/office/officeart/2005/8/layout/hList1"/>
    <dgm:cxn modelId="{B94D61FE-4D48-41C2-BAB9-D0A959A1BD99}" srcId="{1B4B45A0-73E2-422F-AEE3-2416B3EEB96A}" destId="{D7C4CD64-5164-4DB2-AE72-1ACADBFF013C}" srcOrd="3" destOrd="0" parTransId="{4BF219D0-5694-463D-9CC1-FBEA59626979}" sibTransId="{69A5456C-3304-4137-8183-790558F6E6C4}"/>
    <dgm:cxn modelId="{2EFBCBD0-1E07-4A5B-BA15-15C8E2D66DCF}" srcId="{8C20709C-71B7-4625-A9F5-5C507EFBB970}" destId="{9CF44243-0944-4517-BB27-AD497DB2E172}" srcOrd="3" destOrd="0" parTransId="{45D480CA-9CA2-4258-90D7-02887C39C921}" sibTransId="{BBE0C3C6-1468-416A-963A-597D146C67B9}"/>
    <dgm:cxn modelId="{38E03F22-063A-4C47-8703-C64E9B7EF424}" srcId="{1B4B45A0-73E2-422F-AEE3-2416B3EEB96A}" destId="{35098AE7-950E-44D5-A582-226E6D14402A}" srcOrd="2" destOrd="0" parTransId="{70DFAE3E-BDD4-4C3A-A22D-1D5FB9479DDB}" sibTransId="{8E7145B8-559E-4D08-B2B1-85ACDCE57FBC}"/>
    <dgm:cxn modelId="{6D820D59-B5B8-46E7-B31C-8C93852B8F49}" srcId="{8C20709C-71B7-4625-A9F5-5C507EFBB970}" destId="{8DD020AE-77E5-4634-8664-1ED955E69591}" srcOrd="8" destOrd="0" parTransId="{815C3C4E-5879-4659-999D-ABA124675EE6}" sibTransId="{A48B2782-62B0-4148-9192-6B3D03622584}"/>
    <dgm:cxn modelId="{4437FFCA-FDC0-4407-B7C3-4AF2626641BE}" type="presOf" srcId="{4AF587E3-AA85-4128-AA22-2A295C041CC1}" destId="{741FD09C-09A4-4266-B999-24907F9A61EB}" srcOrd="0" destOrd="0" presId="urn:microsoft.com/office/officeart/2005/8/layout/hList1"/>
    <dgm:cxn modelId="{00A03884-F38B-4BA8-9B95-2F1F06A9A454}" type="presOf" srcId="{9ADCA36E-6712-4FB7-AE30-BB1871B40017}" destId="{C8F34EF2-48F2-4800-AF46-758349141CB6}" srcOrd="0" destOrd="2" presId="urn:microsoft.com/office/officeart/2005/8/layout/hList1"/>
    <dgm:cxn modelId="{56BDFD42-1FF5-43D3-B8E9-F74200C55CF6}" type="presOf" srcId="{2CBC6E4A-93BF-4158-871E-4D544E2BDDEA}" destId="{84E271A8-58EB-41DE-82A1-1F0D53C83ED8}" srcOrd="0" destOrd="1" presId="urn:microsoft.com/office/officeart/2005/8/layout/hList1"/>
    <dgm:cxn modelId="{48BEDD3B-D711-4370-8CE6-71586BF78896}" srcId="{8C20709C-71B7-4625-A9F5-5C507EFBB970}" destId="{B9A0D01E-8D70-4A15-91F1-A66E5B0F9B12}" srcOrd="0" destOrd="0" parTransId="{F5C2A22E-7B87-4CDD-B4D7-497DAE2C0C03}" sibTransId="{25747110-A1E4-428C-801B-B040D1F5983F}"/>
    <dgm:cxn modelId="{46194A42-D39E-4704-86A5-DFA99D490322}" srcId="{1B4B45A0-73E2-422F-AEE3-2416B3EEB96A}" destId="{2CBC6E4A-93BF-4158-871E-4D544E2BDDEA}" srcOrd="1" destOrd="0" parTransId="{8A73FDD8-6D11-4662-BAC3-032DD53115EC}" sibTransId="{AC88BA47-11E8-4905-BFF4-2E966607C579}"/>
    <dgm:cxn modelId="{AC6EE524-42E5-478D-AFD0-4D28C07F2B41}" type="presOf" srcId="{1B66557B-6DA6-4E22-874E-74DC2E751FBC}" destId="{C8F34EF2-48F2-4800-AF46-758349141CB6}" srcOrd="0" destOrd="5" presId="urn:microsoft.com/office/officeart/2005/8/layout/hList1"/>
    <dgm:cxn modelId="{913B9A2F-19B6-41EE-B302-CC00FEC7E189}" srcId="{1B4B45A0-73E2-422F-AEE3-2416B3EEB96A}" destId="{011CA60F-A1FF-4ACF-81FA-78DFF0AD3138}" srcOrd="0" destOrd="0" parTransId="{6BB45798-3185-444B-A25E-E5326C304D1D}" sibTransId="{472A75A9-C1A5-4883-A547-0469296459C1}"/>
    <dgm:cxn modelId="{FB4F61E8-800A-4544-8EEF-0C16AEF0CAEB}" type="presOf" srcId="{81E39541-52BC-4E04-9457-F6AF437C8222}" destId="{C8F34EF2-48F2-4800-AF46-758349141CB6}" srcOrd="0" destOrd="7" presId="urn:microsoft.com/office/officeart/2005/8/layout/hList1"/>
    <dgm:cxn modelId="{39D274D9-3EE4-4273-BB0D-6C9BC6871298}" type="presOf" srcId="{1B4B45A0-73E2-422F-AEE3-2416B3EEB96A}" destId="{0C9F517B-56BA-45CB-8F42-5FED11AEE40D}" srcOrd="0" destOrd="0" presId="urn:microsoft.com/office/officeart/2005/8/layout/hList1"/>
    <dgm:cxn modelId="{A348E2F7-C794-44AD-875C-7E8F01FE5AD5}" srcId="{8C20709C-71B7-4625-A9F5-5C507EFBB970}" destId="{209536B4-AB8D-49B9-8253-07B4B7A5C494}" srcOrd="1" destOrd="0" parTransId="{B1C0F4B5-5CFA-4987-ADB9-0F277960FA38}" sibTransId="{E930E839-284F-4559-9CB1-79F40CB84EA9}"/>
    <dgm:cxn modelId="{DD4BB12B-CA6F-459C-BCB8-C784E5105C92}" type="presOf" srcId="{D7C4CD64-5164-4DB2-AE72-1ACADBFF013C}" destId="{84E271A8-58EB-41DE-82A1-1F0D53C83ED8}" srcOrd="0" destOrd="3" presId="urn:microsoft.com/office/officeart/2005/8/layout/hList1"/>
    <dgm:cxn modelId="{E1490B62-E563-432A-94DD-836750224734}" type="presOf" srcId="{8DD020AE-77E5-4634-8664-1ED955E69591}" destId="{C8F34EF2-48F2-4800-AF46-758349141CB6}" srcOrd="0" destOrd="8" presId="urn:microsoft.com/office/officeart/2005/8/layout/hList1"/>
    <dgm:cxn modelId="{6AF1CFF3-E6FD-47A6-AE84-D8FF097AB429}" type="presOf" srcId="{163A9101-9D11-4DB4-A2FC-F6798525B850}" destId="{84E271A8-58EB-41DE-82A1-1F0D53C83ED8}" srcOrd="0" destOrd="4" presId="urn:microsoft.com/office/officeart/2005/8/layout/hList1"/>
    <dgm:cxn modelId="{5FCC61D5-7505-4928-B658-68D0B8488F5D}" type="presOf" srcId="{209536B4-AB8D-49B9-8253-07B4B7A5C494}" destId="{C8F34EF2-48F2-4800-AF46-758349141CB6}" srcOrd="0" destOrd="1" presId="urn:microsoft.com/office/officeart/2005/8/layout/hList1"/>
    <dgm:cxn modelId="{FC99744D-8561-4425-A064-896906D1F850}" srcId="{4AF587E3-AA85-4128-AA22-2A295C041CC1}" destId="{8C20709C-71B7-4625-A9F5-5C507EFBB970}" srcOrd="0" destOrd="0" parTransId="{A7924617-DE9D-46C4-93E1-8ED3C58B56CE}" sibTransId="{22DC8B7B-BAD6-440F-8BD5-77221CD6C635}"/>
    <dgm:cxn modelId="{CA02FA78-340A-4DC7-A4C7-FDE92BA5DF82}" srcId="{8C20709C-71B7-4625-A9F5-5C507EFBB970}" destId="{1B66557B-6DA6-4E22-874E-74DC2E751FBC}" srcOrd="5" destOrd="0" parTransId="{E638B5E1-C130-4E2A-813C-9573A7BA0FC8}" sibTransId="{221567A6-B37B-4C86-AD26-636CBF41EB47}"/>
    <dgm:cxn modelId="{8E7F3B88-42CA-4AB9-8E1F-E9257540FF4E}" srcId="{8C20709C-71B7-4625-A9F5-5C507EFBB970}" destId="{96430589-C137-459F-B905-77C4CBC9B196}" srcOrd="6" destOrd="0" parTransId="{26542FDB-F01E-4BDC-ACC1-8AB7C12D2A93}" sibTransId="{9093DAE1-37E3-4793-9C20-401D59D639EE}"/>
    <dgm:cxn modelId="{F81A53BE-8FFA-43A6-8ED6-A17418E538DE}" type="presOf" srcId="{35098AE7-950E-44D5-A582-226E6D14402A}" destId="{84E271A8-58EB-41DE-82A1-1F0D53C83ED8}" srcOrd="0" destOrd="2" presId="urn:microsoft.com/office/officeart/2005/8/layout/hList1"/>
    <dgm:cxn modelId="{654DA180-0791-4B4C-A726-72F8AE15320C}" srcId="{4AF587E3-AA85-4128-AA22-2A295C041CC1}" destId="{1B4B45A0-73E2-422F-AEE3-2416B3EEB96A}" srcOrd="1" destOrd="0" parTransId="{6DC1274A-0804-43CE-ADD5-831943C78C09}" sibTransId="{8F5BF95D-A26F-4829-8515-1559DA2C27E8}"/>
    <dgm:cxn modelId="{BE13357D-D738-4C31-A4A3-E9A997B16747}" type="presOf" srcId="{14556118-AEAE-474C-9BB0-8072F82ACE03}" destId="{C8F34EF2-48F2-4800-AF46-758349141CB6}" srcOrd="0" destOrd="4" presId="urn:microsoft.com/office/officeart/2005/8/layout/hList1"/>
    <dgm:cxn modelId="{5313D3BB-0012-40BF-B282-A032FF1626F2}" type="presOf" srcId="{96430589-C137-459F-B905-77C4CBC9B196}" destId="{C8F34EF2-48F2-4800-AF46-758349141CB6}" srcOrd="0" destOrd="6" presId="urn:microsoft.com/office/officeart/2005/8/layout/hList1"/>
    <dgm:cxn modelId="{1376F523-52EC-49F2-8AD8-FA04040F41F7}" srcId="{8C20709C-71B7-4625-A9F5-5C507EFBB970}" destId="{81E39541-52BC-4E04-9457-F6AF437C8222}" srcOrd="7" destOrd="0" parTransId="{1CEC463D-6DB0-49C8-82EE-E4A0923256B6}" sibTransId="{3AAE9E64-F935-4226-A3D3-946442B9544A}"/>
    <dgm:cxn modelId="{BBBE8810-7078-4F56-9AA6-E14CF832179A}" type="presOf" srcId="{8C20709C-71B7-4625-A9F5-5C507EFBB970}" destId="{C0C6B34E-0251-43B4-B034-655273ACBC17}" srcOrd="0" destOrd="0" presId="urn:microsoft.com/office/officeart/2005/8/layout/hList1"/>
    <dgm:cxn modelId="{5F42AA66-7F02-47E3-893B-1F2A09A28558}" srcId="{8C20709C-71B7-4625-A9F5-5C507EFBB970}" destId="{14556118-AEAE-474C-9BB0-8072F82ACE03}" srcOrd="4" destOrd="0" parTransId="{7001EB3A-60D5-4DFB-9790-8101D4B919F6}" sibTransId="{A48E9952-3EB0-4D7E-843C-814806806624}"/>
    <dgm:cxn modelId="{D3D26796-6620-409B-BBE5-460871886163}" type="presOf" srcId="{B9A0D01E-8D70-4A15-91F1-A66E5B0F9B12}" destId="{C8F34EF2-48F2-4800-AF46-758349141CB6}" srcOrd="0" destOrd="0" presId="urn:microsoft.com/office/officeart/2005/8/layout/hList1"/>
    <dgm:cxn modelId="{B1DC5FE3-D6F9-4E7F-A7F7-5B690CC00ABA}" type="presParOf" srcId="{741FD09C-09A4-4266-B999-24907F9A61EB}" destId="{89F823A3-D6EF-4655-B253-F7CFCFECC8E5}" srcOrd="0" destOrd="0" presId="urn:microsoft.com/office/officeart/2005/8/layout/hList1"/>
    <dgm:cxn modelId="{5848CEEE-2A16-40D4-8A39-FA6E5CF09225}" type="presParOf" srcId="{89F823A3-D6EF-4655-B253-F7CFCFECC8E5}" destId="{C0C6B34E-0251-43B4-B034-655273ACBC17}" srcOrd="0" destOrd="0" presId="urn:microsoft.com/office/officeart/2005/8/layout/hList1"/>
    <dgm:cxn modelId="{28DD00BB-B775-42EA-8D24-CCE41EB7F945}" type="presParOf" srcId="{89F823A3-D6EF-4655-B253-F7CFCFECC8E5}" destId="{C8F34EF2-48F2-4800-AF46-758349141CB6}" srcOrd="1" destOrd="0" presId="urn:microsoft.com/office/officeart/2005/8/layout/hList1"/>
    <dgm:cxn modelId="{EE25E351-D725-4649-8472-E0AD29217FC4}" type="presParOf" srcId="{741FD09C-09A4-4266-B999-24907F9A61EB}" destId="{6ED3A04B-C5E7-4F5E-A1D8-4FC712CCB998}" srcOrd="1" destOrd="0" presId="urn:microsoft.com/office/officeart/2005/8/layout/hList1"/>
    <dgm:cxn modelId="{5BD284CD-3A69-4EF1-8F8D-9F0FA004288E}" type="presParOf" srcId="{741FD09C-09A4-4266-B999-24907F9A61EB}" destId="{4EE83A0D-1E24-4EAA-81C0-4B50E0744B5D}" srcOrd="2" destOrd="0" presId="urn:microsoft.com/office/officeart/2005/8/layout/hList1"/>
    <dgm:cxn modelId="{6264EA37-ED99-4959-8306-C66487C4E962}" type="presParOf" srcId="{4EE83A0D-1E24-4EAA-81C0-4B50E0744B5D}" destId="{0C9F517B-56BA-45CB-8F42-5FED11AEE40D}" srcOrd="0" destOrd="0" presId="urn:microsoft.com/office/officeart/2005/8/layout/hList1"/>
    <dgm:cxn modelId="{912F82C4-106E-4C80-9B29-01E535D6A1BC}" type="presParOf" srcId="{4EE83A0D-1E24-4EAA-81C0-4B50E0744B5D}" destId="{84E271A8-58EB-41DE-82A1-1F0D53C83ED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B0CEA3-2879-4CC3-8193-551E46B6FBB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832148-F933-4134-87F8-6E36EF4B6846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6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Элементарные представления о профессиях</a:t>
          </a:r>
          <a:endParaRPr lang="ru-RU" sz="6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26500D-CC47-4D3F-9EF3-A683EB7E1C75}" type="parTrans" cxnId="{BC1B2BE7-FE59-486C-BED9-0FBD9CB48396}">
      <dgm:prSet/>
      <dgm:spPr/>
      <dgm:t>
        <a:bodyPr/>
        <a:lstStyle/>
        <a:p>
          <a:endParaRPr lang="ru-RU"/>
        </a:p>
      </dgm:t>
    </dgm:pt>
    <dgm:pt modelId="{E25E7265-483A-44E0-8864-8E2B223FDB7E}" type="sibTrans" cxnId="{BC1B2BE7-FE59-486C-BED9-0FBD9CB48396}">
      <dgm:prSet/>
      <dgm:spPr/>
      <dgm:t>
        <a:bodyPr/>
        <a:lstStyle/>
        <a:p>
          <a:endParaRPr lang="ru-RU"/>
        </a:p>
      </dgm:t>
    </dgm:pt>
    <dgm:pt modelId="{0B872663-EBA5-4DCB-A007-DB9620CCA546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6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Осознание приоритета нравственных основ труда, творчества, создание нового</a:t>
          </a:r>
          <a:endParaRPr lang="ru-RU" sz="6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2F1444-088B-436F-97AE-97B6D8963351}" type="parTrans" cxnId="{060EECC1-A0B8-4B77-A3A3-981D3643D1D1}">
      <dgm:prSet/>
      <dgm:spPr/>
      <dgm:t>
        <a:bodyPr/>
        <a:lstStyle/>
        <a:p>
          <a:endParaRPr lang="ru-RU"/>
        </a:p>
      </dgm:t>
    </dgm:pt>
    <dgm:pt modelId="{91EC86AC-CFC4-4D27-A1C0-5521E2755B95}" type="sibTrans" cxnId="{060EECC1-A0B8-4B77-A3A3-981D3643D1D1}">
      <dgm:prSet/>
      <dgm:spPr/>
      <dgm:t>
        <a:bodyPr/>
        <a:lstStyle/>
        <a:p>
          <a:endParaRPr lang="ru-RU"/>
        </a:p>
      </dgm:t>
    </dgm:pt>
    <dgm:pt modelId="{FC4A2AF0-6043-4571-B1C3-94FA1D8B2E4E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6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Потребность и начальные умения выражать себя в различных видах деятельности</a:t>
          </a:r>
          <a:endParaRPr lang="ru-RU" sz="6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4D1D25-4E59-4422-8CAE-61F866403E7F}" type="parTrans" cxnId="{775F4191-7D6E-4DED-8962-5BA4A539F7D7}">
      <dgm:prSet/>
      <dgm:spPr/>
      <dgm:t>
        <a:bodyPr/>
        <a:lstStyle/>
        <a:p>
          <a:endParaRPr lang="ru-RU"/>
        </a:p>
      </dgm:t>
    </dgm:pt>
    <dgm:pt modelId="{65C45A4F-1BCF-4CE6-81A1-B1831C474E90}" type="sibTrans" cxnId="{775F4191-7D6E-4DED-8962-5BA4A539F7D7}">
      <dgm:prSet/>
      <dgm:spPr/>
      <dgm:t>
        <a:bodyPr/>
        <a:lstStyle/>
        <a:p>
          <a:endParaRPr lang="ru-RU"/>
        </a:p>
      </dgm:t>
    </dgm:pt>
    <dgm:pt modelId="{9851AD1A-B578-404E-9F37-42C209CCE802}" type="pres">
      <dgm:prSet presAssocID="{7AB0CEA3-2879-4CC3-8193-551E46B6FBB3}" presName="Name0" presStyleCnt="0">
        <dgm:presLayoutVars>
          <dgm:dir/>
          <dgm:animLvl val="lvl"/>
          <dgm:resizeHandles val="exact"/>
        </dgm:presLayoutVars>
      </dgm:prSet>
      <dgm:spPr/>
    </dgm:pt>
    <dgm:pt modelId="{3BEA19D8-5899-4061-927B-336A0611650D}" type="pres">
      <dgm:prSet presAssocID="{AC832148-F933-4134-87F8-6E36EF4B6846}" presName="linNode" presStyleCnt="0"/>
      <dgm:spPr/>
    </dgm:pt>
    <dgm:pt modelId="{0DF8BF62-B3FE-47C2-B454-020490B636A3}" type="pres">
      <dgm:prSet presAssocID="{AC832148-F933-4134-87F8-6E36EF4B6846}" presName="parentText" presStyleLbl="node1" presStyleIdx="0" presStyleCnt="3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A0396E-6FD8-4A5A-8F2C-307932FDBC96}" type="pres">
      <dgm:prSet presAssocID="{E25E7265-483A-44E0-8864-8E2B223FDB7E}" presName="sp" presStyleCnt="0"/>
      <dgm:spPr/>
    </dgm:pt>
    <dgm:pt modelId="{935336AD-F69B-459A-AC0A-D331DA737F70}" type="pres">
      <dgm:prSet presAssocID="{0B872663-EBA5-4DCB-A007-DB9620CCA546}" presName="linNode" presStyleCnt="0"/>
      <dgm:spPr/>
    </dgm:pt>
    <dgm:pt modelId="{32A1F53F-90ED-455E-94DF-51EFF82BAA3D}" type="pres">
      <dgm:prSet presAssocID="{0B872663-EBA5-4DCB-A007-DB9620CCA546}" presName="parentText" presStyleLbl="node1" presStyleIdx="1" presStyleCnt="3" custScaleX="277778" custLinFactNeighborX="7629" custLinFactNeighborY="382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DAAD8B-DB34-4874-9409-FBC9A4D59794}" type="pres">
      <dgm:prSet presAssocID="{91EC86AC-CFC4-4D27-A1C0-5521E2755B95}" presName="sp" presStyleCnt="0"/>
      <dgm:spPr/>
    </dgm:pt>
    <dgm:pt modelId="{E4B31BFF-5091-49C6-8114-8BD333E977A3}" type="pres">
      <dgm:prSet presAssocID="{FC4A2AF0-6043-4571-B1C3-94FA1D8B2E4E}" presName="linNode" presStyleCnt="0"/>
      <dgm:spPr/>
    </dgm:pt>
    <dgm:pt modelId="{E991F0AB-4489-4367-A9AE-9C60A683EDA7}" type="pres">
      <dgm:prSet presAssocID="{FC4A2AF0-6043-4571-B1C3-94FA1D8B2E4E}" presName="parentText" presStyleLbl="node1" presStyleIdx="2" presStyleCnt="3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C134DD-A0CC-4DFE-958A-360517B9C821}" type="presOf" srcId="{0B872663-EBA5-4DCB-A007-DB9620CCA546}" destId="{32A1F53F-90ED-455E-94DF-51EFF82BAA3D}" srcOrd="0" destOrd="0" presId="urn:microsoft.com/office/officeart/2005/8/layout/vList5"/>
    <dgm:cxn modelId="{7E9EA476-73AD-460A-91A2-FBEB127FD1A1}" type="presOf" srcId="{FC4A2AF0-6043-4571-B1C3-94FA1D8B2E4E}" destId="{E991F0AB-4489-4367-A9AE-9C60A683EDA7}" srcOrd="0" destOrd="0" presId="urn:microsoft.com/office/officeart/2005/8/layout/vList5"/>
    <dgm:cxn modelId="{F3F52845-6AA0-4B0A-AED2-96218B2895C3}" type="presOf" srcId="{7AB0CEA3-2879-4CC3-8193-551E46B6FBB3}" destId="{9851AD1A-B578-404E-9F37-42C209CCE802}" srcOrd="0" destOrd="0" presId="urn:microsoft.com/office/officeart/2005/8/layout/vList5"/>
    <dgm:cxn modelId="{80134A4A-7E15-44F3-B8EA-AF3706F7BE34}" type="presOf" srcId="{AC832148-F933-4134-87F8-6E36EF4B6846}" destId="{0DF8BF62-B3FE-47C2-B454-020490B636A3}" srcOrd="0" destOrd="0" presId="urn:microsoft.com/office/officeart/2005/8/layout/vList5"/>
    <dgm:cxn modelId="{775F4191-7D6E-4DED-8962-5BA4A539F7D7}" srcId="{7AB0CEA3-2879-4CC3-8193-551E46B6FBB3}" destId="{FC4A2AF0-6043-4571-B1C3-94FA1D8B2E4E}" srcOrd="2" destOrd="0" parTransId="{464D1D25-4E59-4422-8CAE-61F866403E7F}" sibTransId="{65C45A4F-1BCF-4CE6-81A1-B1831C474E90}"/>
    <dgm:cxn modelId="{060EECC1-A0B8-4B77-A3A3-981D3643D1D1}" srcId="{7AB0CEA3-2879-4CC3-8193-551E46B6FBB3}" destId="{0B872663-EBA5-4DCB-A007-DB9620CCA546}" srcOrd="1" destOrd="0" parTransId="{012F1444-088B-436F-97AE-97B6D8963351}" sibTransId="{91EC86AC-CFC4-4D27-A1C0-5521E2755B95}"/>
    <dgm:cxn modelId="{BC1B2BE7-FE59-486C-BED9-0FBD9CB48396}" srcId="{7AB0CEA3-2879-4CC3-8193-551E46B6FBB3}" destId="{AC832148-F933-4134-87F8-6E36EF4B6846}" srcOrd="0" destOrd="0" parTransId="{B326500D-CC47-4D3F-9EF3-A683EB7E1C75}" sibTransId="{E25E7265-483A-44E0-8864-8E2B223FDB7E}"/>
    <dgm:cxn modelId="{9C563B0E-058D-4FF2-B128-C85AE639B668}" type="presParOf" srcId="{9851AD1A-B578-404E-9F37-42C209CCE802}" destId="{3BEA19D8-5899-4061-927B-336A0611650D}" srcOrd="0" destOrd="0" presId="urn:microsoft.com/office/officeart/2005/8/layout/vList5"/>
    <dgm:cxn modelId="{1B575792-451F-4CEA-A575-8B39CB74ADA0}" type="presParOf" srcId="{3BEA19D8-5899-4061-927B-336A0611650D}" destId="{0DF8BF62-B3FE-47C2-B454-020490B636A3}" srcOrd="0" destOrd="0" presId="urn:microsoft.com/office/officeart/2005/8/layout/vList5"/>
    <dgm:cxn modelId="{EECFA8FA-0029-47F0-B7E4-09C08192C1FA}" type="presParOf" srcId="{9851AD1A-B578-404E-9F37-42C209CCE802}" destId="{51A0396E-6FD8-4A5A-8F2C-307932FDBC96}" srcOrd="1" destOrd="0" presId="urn:microsoft.com/office/officeart/2005/8/layout/vList5"/>
    <dgm:cxn modelId="{B8A12F3A-5A20-4F6F-84AF-CA84B757544A}" type="presParOf" srcId="{9851AD1A-B578-404E-9F37-42C209CCE802}" destId="{935336AD-F69B-459A-AC0A-D331DA737F70}" srcOrd="2" destOrd="0" presId="urn:microsoft.com/office/officeart/2005/8/layout/vList5"/>
    <dgm:cxn modelId="{6270D156-1516-4DA3-9EBC-DEBDCCA7CA10}" type="presParOf" srcId="{935336AD-F69B-459A-AC0A-D331DA737F70}" destId="{32A1F53F-90ED-455E-94DF-51EFF82BAA3D}" srcOrd="0" destOrd="0" presId="urn:microsoft.com/office/officeart/2005/8/layout/vList5"/>
    <dgm:cxn modelId="{45F44A8C-FFA7-4343-B043-D026AF335A9A}" type="presParOf" srcId="{9851AD1A-B578-404E-9F37-42C209CCE802}" destId="{39DAAD8B-DB34-4874-9409-FBC9A4D59794}" srcOrd="3" destOrd="0" presId="urn:microsoft.com/office/officeart/2005/8/layout/vList5"/>
    <dgm:cxn modelId="{E46B0CCD-FDF6-4CBD-B83C-634D68EFFC96}" type="presParOf" srcId="{9851AD1A-B578-404E-9F37-42C209CCE802}" destId="{E4B31BFF-5091-49C6-8114-8BD333E977A3}" srcOrd="4" destOrd="0" presId="urn:microsoft.com/office/officeart/2005/8/layout/vList5"/>
    <dgm:cxn modelId="{017FCCA7-C701-42C0-9250-EBF9101EBB6B}" type="presParOf" srcId="{E4B31BFF-5091-49C6-8114-8BD333E977A3}" destId="{E991F0AB-4489-4367-A9AE-9C60A683EDA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AF587E3-AA85-4128-AA22-2A295C041CC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20709C-71B7-4625-A9F5-5C507EFBB970}">
      <dgm:prSet phldrT="[Текст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Урочная деятельность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924617-DE9D-46C4-93E1-8ED3C58B56CE}" type="parTrans" cxnId="{FC99744D-8561-4425-A064-896906D1F850}">
      <dgm:prSet/>
      <dgm:spPr/>
      <dgm:t>
        <a:bodyPr/>
        <a:lstStyle/>
        <a:p>
          <a:endParaRPr lang="ru-RU"/>
        </a:p>
      </dgm:t>
    </dgm:pt>
    <dgm:pt modelId="{22DC8B7B-BAD6-440F-8BD5-77221CD6C635}" type="sibTrans" cxnId="{FC99744D-8561-4425-A064-896906D1F850}">
      <dgm:prSet/>
      <dgm:spPr/>
      <dgm:t>
        <a:bodyPr/>
        <a:lstStyle/>
        <a:p>
          <a:endParaRPr lang="ru-RU"/>
        </a:p>
      </dgm:t>
    </dgm:pt>
    <dgm:pt modelId="{B9A0D01E-8D70-4A15-91F1-A66E5B0F9B12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5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 (Технология) </a:t>
          </a:r>
          <a:endParaRPr lang="ru-RU" sz="5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C2A22E-7B87-4CDD-B4D7-497DAE2C0C03}" type="parTrans" cxnId="{48BEDD3B-D711-4370-8CE6-71586BF78896}">
      <dgm:prSet/>
      <dgm:spPr/>
      <dgm:t>
        <a:bodyPr/>
        <a:lstStyle/>
        <a:p>
          <a:endParaRPr lang="ru-RU"/>
        </a:p>
      </dgm:t>
    </dgm:pt>
    <dgm:pt modelId="{25747110-A1E4-428C-801B-B040D1F5983F}" type="sibTrans" cxnId="{48BEDD3B-D711-4370-8CE6-71586BF78896}">
      <dgm:prSet/>
      <dgm:spPr/>
      <dgm:t>
        <a:bodyPr/>
        <a:lstStyle/>
        <a:p>
          <a:endParaRPr lang="ru-RU"/>
        </a:p>
      </dgm:t>
    </dgm:pt>
    <dgm:pt modelId="{1B4B45A0-73E2-422F-AEE3-2416B3EEB96A}">
      <dgm:prSet phldrT="[Текст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Внеурочная деятельность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C1274A-0804-43CE-ADD5-831943C78C09}" type="parTrans" cxnId="{654DA180-0791-4B4C-A726-72F8AE15320C}">
      <dgm:prSet/>
      <dgm:spPr/>
      <dgm:t>
        <a:bodyPr/>
        <a:lstStyle/>
        <a:p>
          <a:endParaRPr lang="ru-RU"/>
        </a:p>
      </dgm:t>
    </dgm:pt>
    <dgm:pt modelId="{8F5BF95D-A26F-4829-8515-1559DA2C27E8}" type="sibTrans" cxnId="{654DA180-0791-4B4C-A726-72F8AE15320C}">
      <dgm:prSet/>
      <dgm:spPr/>
      <dgm:t>
        <a:bodyPr/>
        <a:lstStyle/>
        <a:p>
          <a:endParaRPr lang="ru-RU"/>
        </a:p>
      </dgm:t>
    </dgm:pt>
    <dgm:pt modelId="{011CA60F-A1FF-4ACF-81FA-78DFF0AD3138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Кружки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B45798-3185-444B-A25E-E5326C304D1D}" type="parTrans" cxnId="{913B9A2F-19B6-41EE-B302-CC00FEC7E189}">
      <dgm:prSet/>
      <dgm:spPr/>
      <dgm:t>
        <a:bodyPr/>
        <a:lstStyle/>
        <a:p>
          <a:endParaRPr lang="ru-RU"/>
        </a:p>
      </dgm:t>
    </dgm:pt>
    <dgm:pt modelId="{472A75A9-C1A5-4883-A547-0469296459C1}" type="sibTrans" cxnId="{913B9A2F-19B6-41EE-B302-CC00FEC7E189}">
      <dgm:prSet/>
      <dgm:spPr/>
      <dgm:t>
        <a:bodyPr/>
        <a:lstStyle/>
        <a:p>
          <a:endParaRPr lang="ru-RU"/>
        </a:p>
      </dgm:t>
    </dgm:pt>
    <dgm:pt modelId="{9ADCA36E-6712-4FB7-AE30-BB1871B40017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5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Основы социальной жизни</a:t>
          </a:r>
          <a:endParaRPr lang="ru-RU" sz="5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0DF9CC-53B8-49E9-A87E-85D49952CAA9}" type="parTrans" cxnId="{39DA739F-168F-4A9C-BAAB-5FE6CB98D148}">
      <dgm:prSet/>
      <dgm:spPr/>
      <dgm:t>
        <a:bodyPr/>
        <a:lstStyle/>
        <a:p>
          <a:endParaRPr lang="ru-RU"/>
        </a:p>
      </dgm:t>
    </dgm:pt>
    <dgm:pt modelId="{2C816F5F-6308-4C6A-A8E8-B22C73132CA5}" type="sibTrans" cxnId="{39DA739F-168F-4A9C-BAAB-5FE6CB98D148}">
      <dgm:prSet/>
      <dgm:spPr/>
      <dgm:t>
        <a:bodyPr/>
        <a:lstStyle/>
        <a:p>
          <a:endParaRPr lang="ru-RU"/>
        </a:p>
      </dgm:t>
    </dgm:pt>
    <dgm:pt modelId="{96430589-C137-459F-B905-77C4CBC9B196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5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Чтение </a:t>
          </a:r>
          <a:endParaRPr lang="ru-RU" sz="5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542FDB-F01E-4BDC-ACC1-8AB7C12D2A93}" type="parTrans" cxnId="{8E7F3B88-42CA-4AB9-8E1F-E9257540FF4E}">
      <dgm:prSet/>
      <dgm:spPr/>
      <dgm:t>
        <a:bodyPr/>
        <a:lstStyle/>
        <a:p>
          <a:endParaRPr lang="ru-RU"/>
        </a:p>
      </dgm:t>
    </dgm:pt>
    <dgm:pt modelId="{9093DAE1-37E3-4793-9C20-401D59D639EE}" type="sibTrans" cxnId="{8E7F3B88-42CA-4AB9-8E1F-E9257540FF4E}">
      <dgm:prSet/>
      <dgm:spPr/>
      <dgm:t>
        <a:bodyPr/>
        <a:lstStyle/>
        <a:p>
          <a:endParaRPr lang="ru-RU"/>
        </a:p>
      </dgm:t>
    </dgm:pt>
    <dgm:pt modelId="{81E39541-52BC-4E04-9457-F6AF437C8222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5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Русский язык</a:t>
          </a:r>
          <a:endParaRPr lang="ru-RU" sz="5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EC463D-6DB0-49C8-82EE-E4A0923256B6}" type="parTrans" cxnId="{1376F523-52EC-49F2-8AD8-FA04040F41F7}">
      <dgm:prSet/>
      <dgm:spPr/>
      <dgm:t>
        <a:bodyPr/>
        <a:lstStyle/>
        <a:p>
          <a:endParaRPr lang="ru-RU"/>
        </a:p>
      </dgm:t>
    </dgm:pt>
    <dgm:pt modelId="{3AAE9E64-F935-4226-A3D3-946442B9544A}" type="sibTrans" cxnId="{1376F523-52EC-49F2-8AD8-FA04040F41F7}">
      <dgm:prSet/>
      <dgm:spPr/>
      <dgm:t>
        <a:bodyPr/>
        <a:lstStyle/>
        <a:p>
          <a:endParaRPr lang="ru-RU"/>
        </a:p>
      </dgm:t>
    </dgm:pt>
    <dgm:pt modelId="{8DD020AE-77E5-4634-8664-1ED955E69591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5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Математика</a:t>
          </a:r>
          <a:endParaRPr lang="ru-RU" sz="5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5C3C4E-5879-4659-999D-ABA124675EE6}" type="parTrans" cxnId="{6D820D59-B5B8-46E7-B31C-8C93852B8F49}">
      <dgm:prSet/>
      <dgm:spPr/>
      <dgm:t>
        <a:bodyPr/>
        <a:lstStyle/>
        <a:p>
          <a:endParaRPr lang="ru-RU"/>
        </a:p>
      </dgm:t>
    </dgm:pt>
    <dgm:pt modelId="{A48B2782-62B0-4148-9192-6B3D03622584}" type="sibTrans" cxnId="{6D820D59-B5B8-46E7-B31C-8C93852B8F49}">
      <dgm:prSet/>
      <dgm:spPr/>
      <dgm:t>
        <a:bodyPr/>
        <a:lstStyle/>
        <a:p>
          <a:endParaRPr lang="ru-RU"/>
        </a:p>
      </dgm:t>
    </dgm:pt>
    <dgm:pt modelId="{2CBC6E4A-93BF-4158-871E-4D544E2BDDEA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Конкурсы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73FDD8-6D11-4662-BAC3-032DD53115EC}" type="parTrans" cxnId="{46194A42-D39E-4704-86A5-DFA99D490322}">
      <dgm:prSet/>
      <dgm:spPr/>
      <dgm:t>
        <a:bodyPr/>
        <a:lstStyle/>
        <a:p>
          <a:endParaRPr lang="ru-RU"/>
        </a:p>
      </dgm:t>
    </dgm:pt>
    <dgm:pt modelId="{AC88BA47-11E8-4905-BFF4-2E966607C579}" type="sibTrans" cxnId="{46194A42-D39E-4704-86A5-DFA99D490322}">
      <dgm:prSet/>
      <dgm:spPr/>
      <dgm:t>
        <a:bodyPr/>
        <a:lstStyle/>
        <a:p>
          <a:endParaRPr lang="ru-RU"/>
        </a:p>
      </dgm:t>
    </dgm:pt>
    <dgm:pt modelId="{35098AE7-950E-44D5-A582-226E6D14402A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Коллективная деятельность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DFAE3E-BDD4-4C3A-A22D-1D5FB9479DDB}" type="parTrans" cxnId="{38E03F22-063A-4C47-8703-C64E9B7EF424}">
      <dgm:prSet/>
      <dgm:spPr/>
      <dgm:t>
        <a:bodyPr/>
        <a:lstStyle/>
        <a:p>
          <a:endParaRPr lang="ru-RU"/>
        </a:p>
      </dgm:t>
    </dgm:pt>
    <dgm:pt modelId="{8E7145B8-559E-4D08-B2B1-85ACDCE57FBC}" type="sibTrans" cxnId="{38E03F22-063A-4C47-8703-C64E9B7EF424}">
      <dgm:prSet/>
      <dgm:spPr/>
      <dgm:t>
        <a:bodyPr/>
        <a:lstStyle/>
        <a:p>
          <a:endParaRPr lang="ru-RU"/>
        </a:p>
      </dgm:t>
    </dgm:pt>
    <dgm:pt modelId="{9CF44243-0944-4517-BB27-AD497DB2E172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5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Информатика</a:t>
          </a:r>
          <a:endParaRPr lang="ru-RU" sz="5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D480CA-9CA2-4258-90D7-02887C39C921}" type="parTrans" cxnId="{2EFBCBD0-1E07-4A5B-BA15-15C8E2D66DCF}">
      <dgm:prSet/>
      <dgm:spPr/>
    </dgm:pt>
    <dgm:pt modelId="{BBE0C3C6-1468-416A-963A-597D146C67B9}" type="sibTrans" cxnId="{2EFBCBD0-1E07-4A5B-BA15-15C8E2D66DCF}">
      <dgm:prSet/>
      <dgm:spPr/>
    </dgm:pt>
    <dgm:pt modelId="{14556118-AEAE-474C-9BB0-8072F82ACE03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5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Биология</a:t>
          </a:r>
          <a:endParaRPr lang="ru-RU" sz="5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01EB3A-60D5-4DFB-9790-8101D4B919F6}" type="parTrans" cxnId="{5F42AA66-7F02-47E3-893B-1F2A09A28558}">
      <dgm:prSet/>
      <dgm:spPr/>
    </dgm:pt>
    <dgm:pt modelId="{A48E9952-3EB0-4D7E-843C-814806806624}" type="sibTrans" cxnId="{5F42AA66-7F02-47E3-893B-1F2A09A28558}">
      <dgm:prSet/>
      <dgm:spPr/>
    </dgm:pt>
    <dgm:pt modelId="{1B66557B-6DA6-4E22-874E-74DC2E751FBC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5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География</a:t>
          </a:r>
          <a:endParaRPr lang="ru-RU" sz="5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38B5E1-C130-4E2A-813C-9573A7BA0FC8}" type="parTrans" cxnId="{CA02FA78-340A-4DC7-A4C7-FDE92BA5DF82}">
      <dgm:prSet/>
      <dgm:spPr/>
    </dgm:pt>
    <dgm:pt modelId="{221567A6-B37B-4C86-AD26-636CBF41EB47}" type="sibTrans" cxnId="{CA02FA78-340A-4DC7-A4C7-FDE92BA5DF82}">
      <dgm:prSet/>
      <dgm:spPr/>
    </dgm:pt>
    <dgm:pt modelId="{D7C4CD64-5164-4DB2-AE72-1ACADBFF013C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Профориентационные</a:t>
          </a:r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игры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F219D0-5694-463D-9CC1-FBEA59626979}" type="parTrans" cxnId="{B94D61FE-4D48-41C2-BAB9-D0A959A1BD99}">
      <dgm:prSet/>
      <dgm:spPr/>
    </dgm:pt>
    <dgm:pt modelId="{69A5456C-3304-4137-8183-790558F6E6C4}" type="sibTrans" cxnId="{B94D61FE-4D48-41C2-BAB9-D0A959A1BD99}">
      <dgm:prSet/>
      <dgm:spPr/>
    </dgm:pt>
    <dgm:pt modelId="{163A9101-9D11-4DB4-A2FC-F6798525B850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Профориентационные</a:t>
          </a:r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экскурсии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669A95-E518-4D92-B413-C35260A111A2}" type="parTrans" cxnId="{C6993C13-4A21-48B6-AB44-36081EBE129A}">
      <dgm:prSet/>
      <dgm:spPr/>
    </dgm:pt>
    <dgm:pt modelId="{346FA111-D4B0-4A8A-98A3-1CC373FE3844}" type="sibTrans" cxnId="{C6993C13-4A21-48B6-AB44-36081EBE129A}">
      <dgm:prSet/>
      <dgm:spPr/>
    </dgm:pt>
    <dgm:pt modelId="{25615C01-C8E7-484F-BA5F-9742884B4FF4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Профсамоопределение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7AE095-31A3-4BAD-AB55-99800C275A1C}" type="parTrans" cxnId="{520D8841-3C90-4B42-B058-0DA13CE626B8}">
      <dgm:prSet/>
      <dgm:spPr/>
    </dgm:pt>
    <dgm:pt modelId="{5D0AAAE8-B91C-4F72-A851-2BE4184AED45}" type="sibTrans" cxnId="{520D8841-3C90-4B42-B058-0DA13CE626B8}">
      <dgm:prSet/>
      <dgm:spPr/>
    </dgm:pt>
    <dgm:pt modelId="{F7290AE2-4337-4A00-A7E6-638203C7352E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A05D1D-0BEC-46EC-97C5-1B6A0992D2A9}" type="parTrans" cxnId="{A5C9CFFA-3F4C-408C-9262-098CED5C129D}">
      <dgm:prSet/>
      <dgm:spPr/>
    </dgm:pt>
    <dgm:pt modelId="{CEC45040-F42B-4DF6-ADD5-91A16887A601}" type="sibTrans" cxnId="{A5C9CFFA-3F4C-408C-9262-098CED5C129D}">
      <dgm:prSet/>
      <dgm:spPr/>
    </dgm:pt>
    <dgm:pt modelId="{8B70E9D1-FDCA-4F70-918D-4232C78C6D6D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Профтестирование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CB5A05-A540-4BC1-A351-FFB294C197B3}" type="parTrans" cxnId="{A0852D1C-17A6-4F3B-A7D0-1BA59CB7B16C}">
      <dgm:prSet/>
      <dgm:spPr/>
    </dgm:pt>
    <dgm:pt modelId="{0A9C2B95-8AB7-4B56-A144-D4941A0E97A9}" type="sibTrans" cxnId="{A0852D1C-17A6-4F3B-A7D0-1BA59CB7B16C}">
      <dgm:prSet/>
      <dgm:spPr/>
    </dgm:pt>
    <dgm:pt modelId="{741FD09C-09A4-4266-B999-24907F9A61EB}" type="pres">
      <dgm:prSet presAssocID="{4AF587E3-AA85-4128-AA22-2A295C041CC1}" presName="Name0" presStyleCnt="0">
        <dgm:presLayoutVars>
          <dgm:dir/>
          <dgm:animLvl val="lvl"/>
          <dgm:resizeHandles val="exact"/>
        </dgm:presLayoutVars>
      </dgm:prSet>
      <dgm:spPr/>
    </dgm:pt>
    <dgm:pt modelId="{89F823A3-D6EF-4655-B253-F7CFCFECC8E5}" type="pres">
      <dgm:prSet presAssocID="{8C20709C-71B7-4625-A9F5-5C507EFBB970}" presName="composite" presStyleCnt="0"/>
      <dgm:spPr/>
    </dgm:pt>
    <dgm:pt modelId="{C0C6B34E-0251-43B4-B034-655273ACBC17}" type="pres">
      <dgm:prSet presAssocID="{8C20709C-71B7-4625-A9F5-5C507EFBB97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C8F34EF2-48F2-4800-AF46-758349141CB6}" type="pres">
      <dgm:prSet presAssocID="{8C20709C-71B7-4625-A9F5-5C507EFBB970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D3A04B-C5E7-4F5E-A1D8-4FC712CCB998}" type="pres">
      <dgm:prSet presAssocID="{22DC8B7B-BAD6-440F-8BD5-77221CD6C635}" presName="space" presStyleCnt="0"/>
      <dgm:spPr/>
    </dgm:pt>
    <dgm:pt modelId="{4EE83A0D-1E24-4EAA-81C0-4B50E0744B5D}" type="pres">
      <dgm:prSet presAssocID="{1B4B45A0-73E2-422F-AEE3-2416B3EEB96A}" presName="composite" presStyleCnt="0"/>
      <dgm:spPr/>
    </dgm:pt>
    <dgm:pt modelId="{0C9F517B-56BA-45CB-8F42-5FED11AEE40D}" type="pres">
      <dgm:prSet presAssocID="{1B4B45A0-73E2-422F-AEE3-2416B3EEB96A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84E271A8-58EB-41DE-82A1-1F0D53C83ED8}" type="pres">
      <dgm:prSet presAssocID="{1B4B45A0-73E2-422F-AEE3-2416B3EEB96A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7F3B88-42CA-4AB9-8E1F-E9257540FF4E}" srcId="{8C20709C-71B7-4625-A9F5-5C507EFBB970}" destId="{96430589-C137-459F-B905-77C4CBC9B196}" srcOrd="5" destOrd="0" parTransId="{26542FDB-F01E-4BDC-ACC1-8AB7C12D2A93}" sibTransId="{9093DAE1-37E3-4793-9C20-401D59D639EE}"/>
    <dgm:cxn modelId="{4415DD35-1629-4E8D-BD7A-1614507C1D7A}" type="presOf" srcId="{14556118-AEAE-474C-9BB0-8072F82ACE03}" destId="{C8F34EF2-48F2-4800-AF46-758349141CB6}" srcOrd="0" destOrd="3" presId="urn:microsoft.com/office/officeart/2005/8/layout/hList1"/>
    <dgm:cxn modelId="{93866B6A-6CB0-4383-85BF-08B064E932D2}" type="presOf" srcId="{8DD020AE-77E5-4634-8664-1ED955E69591}" destId="{C8F34EF2-48F2-4800-AF46-758349141CB6}" srcOrd="0" destOrd="7" presId="urn:microsoft.com/office/officeart/2005/8/layout/hList1"/>
    <dgm:cxn modelId="{2EFBCBD0-1E07-4A5B-BA15-15C8E2D66DCF}" srcId="{8C20709C-71B7-4625-A9F5-5C507EFBB970}" destId="{9CF44243-0944-4517-BB27-AD497DB2E172}" srcOrd="2" destOrd="0" parTransId="{45D480CA-9CA2-4258-90D7-02887C39C921}" sibTransId="{BBE0C3C6-1468-416A-963A-597D146C67B9}"/>
    <dgm:cxn modelId="{654DA180-0791-4B4C-A726-72F8AE15320C}" srcId="{4AF587E3-AA85-4128-AA22-2A295C041CC1}" destId="{1B4B45A0-73E2-422F-AEE3-2416B3EEB96A}" srcOrd="1" destOrd="0" parTransId="{6DC1274A-0804-43CE-ADD5-831943C78C09}" sibTransId="{8F5BF95D-A26F-4829-8515-1559DA2C27E8}"/>
    <dgm:cxn modelId="{3F62A5FD-0EBB-4A6C-9956-EE5EDF225C2A}" type="presOf" srcId="{011CA60F-A1FF-4ACF-81FA-78DFF0AD3138}" destId="{84E271A8-58EB-41DE-82A1-1F0D53C83ED8}" srcOrd="0" destOrd="0" presId="urn:microsoft.com/office/officeart/2005/8/layout/hList1"/>
    <dgm:cxn modelId="{A5C9CFFA-3F4C-408C-9262-098CED5C129D}" srcId="{1B4B45A0-73E2-422F-AEE3-2416B3EEB96A}" destId="{F7290AE2-4337-4A00-A7E6-638203C7352E}" srcOrd="7" destOrd="0" parTransId="{24A05D1D-0BEC-46EC-97C5-1B6A0992D2A9}" sibTransId="{CEC45040-F42B-4DF6-ADD5-91A16887A601}"/>
    <dgm:cxn modelId="{7F52E6BE-75B6-4D75-B7C1-6998224244D0}" type="presOf" srcId="{96430589-C137-459F-B905-77C4CBC9B196}" destId="{C8F34EF2-48F2-4800-AF46-758349141CB6}" srcOrd="0" destOrd="5" presId="urn:microsoft.com/office/officeart/2005/8/layout/hList1"/>
    <dgm:cxn modelId="{CA02FA78-340A-4DC7-A4C7-FDE92BA5DF82}" srcId="{8C20709C-71B7-4625-A9F5-5C507EFBB970}" destId="{1B66557B-6DA6-4E22-874E-74DC2E751FBC}" srcOrd="4" destOrd="0" parTransId="{E638B5E1-C130-4E2A-813C-9573A7BA0FC8}" sibTransId="{221567A6-B37B-4C86-AD26-636CBF41EB47}"/>
    <dgm:cxn modelId="{295F1F42-173C-4942-B516-A7BBA1A8DBAD}" type="presOf" srcId="{163A9101-9D11-4DB4-A2FC-F6798525B850}" destId="{84E271A8-58EB-41DE-82A1-1F0D53C83ED8}" srcOrd="0" destOrd="4" presId="urn:microsoft.com/office/officeart/2005/8/layout/hList1"/>
    <dgm:cxn modelId="{26F7BDEA-75CE-456B-B3DA-446CFB66EE99}" type="presOf" srcId="{2CBC6E4A-93BF-4158-871E-4D544E2BDDEA}" destId="{84E271A8-58EB-41DE-82A1-1F0D53C83ED8}" srcOrd="0" destOrd="1" presId="urn:microsoft.com/office/officeart/2005/8/layout/hList1"/>
    <dgm:cxn modelId="{D0C34441-9F3F-4C72-960D-BCF7D8CC6F91}" type="presOf" srcId="{9CF44243-0944-4517-BB27-AD497DB2E172}" destId="{C8F34EF2-48F2-4800-AF46-758349141CB6}" srcOrd="0" destOrd="2" presId="urn:microsoft.com/office/officeart/2005/8/layout/hList1"/>
    <dgm:cxn modelId="{C783F84A-A227-4DF9-B4BE-EE937F21E533}" type="presOf" srcId="{9ADCA36E-6712-4FB7-AE30-BB1871B40017}" destId="{C8F34EF2-48F2-4800-AF46-758349141CB6}" srcOrd="0" destOrd="1" presId="urn:microsoft.com/office/officeart/2005/8/layout/hList1"/>
    <dgm:cxn modelId="{1376F523-52EC-49F2-8AD8-FA04040F41F7}" srcId="{8C20709C-71B7-4625-A9F5-5C507EFBB970}" destId="{81E39541-52BC-4E04-9457-F6AF437C8222}" srcOrd="6" destOrd="0" parTransId="{1CEC463D-6DB0-49C8-82EE-E4A0923256B6}" sibTransId="{3AAE9E64-F935-4226-A3D3-946442B9544A}"/>
    <dgm:cxn modelId="{7AC77FAF-23B2-4BEA-8EAF-11C3FEE35F70}" type="presOf" srcId="{B9A0D01E-8D70-4A15-91F1-A66E5B0F9B12}" destId="{C8F34EF2-48F2-4800-AF46-758349141CB6}" srcOrd="0" destOrd="0" presId="urn:microsoft.com/office/officeart/2005/8/layout/hList1"/>
    <dgm:cxn modelId="{9C58659B-347B-4553-A8A9-591399CAFFD6}" type="presOf" srcId="{1B4B45A0-73E2-422F-AEE3-2416B3EEB96A}" destId="{0C9F517B-56BA-45CB-8F42-5FED11AEE40D}" srcOrd="0" destOrd="0" presId="urn:microsoft.com/office/officeart/2005/8/layout/hList1"/>
    <dgm:cxn modelId="{48BEDD3B-D711-4370-8CE6-71586BF78896}" srcId="{8C20709C-71B7-4625-A9F5-5C507EFBB970}" destId="{B9A0D01E-8D70-4A15-91F1-A66E5B0F9B12}" srcOrd="0" destOrd="0" parTransId="{F5C2A22E-7B87-4CDD-B4D7-497DAE2C0C03}" sibTransId="{25747110-A1E4-428C-801B-B040D1F5983F}"/>
    <dgm:cxn modelId="{D8F9D0BB-F304-4220-8163-4ED8F522ADFE}" type="presOf" srcId="{F7290AE2-4337-4A00-A7E6-638203C7352E}" destId="{84E271A8-58EB-41DE-82A1-1F0D53C83ED8}" srcOrd="0" destOrd="7" presId="urn:microsoft.com/office/officeart/2005/8/layout/hList1"/>
    <dgm:cxn modelId="{2323D56C-B55C-4470-B12A-5AC795864526}" type="presOf" srcId="{81E39541-52BC-4E04-9457-F6AF437C8222}" destId="{C8F34EF2-48F2-4800-AF46-758349141CB6}" srcOrd="0" destOrd="6" presId="urn:microsoft.com/office/officeart/2005/8/layout/hList1"/>
    <dgm:cxn modelId="{6B3BF519-AF43-435F-A4A4-830744D42E40}" type="presOf" srcId="{4AF587E3-AA85-4128-AA22-2A295C041CC1}" destId="{741FD09C-09A4-4266-B999-24907F9A61EB}" srcOrd="0" destOrd="0" presId="urn:microsoft.com/office/officeart/2005/8/layout/hList1"/>
    <dgm:cxn modelId="{39DA739F-168F-4A9C-BAAB-5FE6CB98D148}" srcId="{8C20709C-71B7-4625-A9F5-5C507EFBB970}" destId="{9ADCA36E-6712-4FB7-AE30-BB1871B40017}" srcOrd="1" destOrd="0" parTransId="{ED0DF9CC-53B8-49E9-A87E-85D49952CAA9}" sibTransId="{2C816F5F-6308-4C6A-A8E8-B22C73132CA5}"/>
    <dgm:cxn modelId="{FC99744D-8561-4425-A064-896906D1F850}" srcId="{4AF587E3-AA85-4128-AA22-2A295C041CC1}" destId="{8C20709C-71B7-4625-A9F5-5C507EFBB970}" srcOrd="0" destOrd="0" parTransId="{A7924617-DE9D-46C4-93E1-8ED3C58B56CE}" sibTransId="{22DC8B7B-BAD6-440F-8BD5-77221CD6C635}"/>
    <dgm:cxn modelId="{6D820D59-B5B8-46E7-B31C-8C93852B8F49}" srcId="{8C20709C-71B7-4625-A9F5-5C507EFBB970}" destId="{8DD020AE-77E5-4634-8664-1ED955E69591}" srcOrd="7" destOrd="0" parTransId="{815C3C4E-5879-4659-999D-ABA124675EE6}" sibTransId="{A48B2782-62B0-4148-9192-6B3D03622584}"/>
    <dgm:cxn modelId="{B94D61FE-4D48-41C2-BAB9-D0A959A1BD99}" srcId="{1B4B45A0-73E2-422F-AEE3-2416B3EEB96A}" destId="{D7C4CD64-5164-4DB2-AE72-1ACADBFF013C}" srcOrd="3" destOrd="0" parTransId="{4BF219D0-5694-463D-9CC1-FBEA59626979}" sibTransId="{69A5456C-3304-4137-8183-790558F6E6C4}"/>
    <dgm:cxn modelId="{B1B8E9E6-CFE5-4A4A-A618-9F80F4AC2614}" type="presOf" srcId="{8C20709C-71B7-4625-A9F5-5C507EFBB970}" destId="{C0C6B34E-0251-43B4-B034-655273ACBC17}" srcOrd="0" destOrd="0" presId="urn:microsoft.com/office/officeart/2005/8/layout/hList1"/>
    <dgm:cxn modelId="{AC145B5A-0E7E-423C-9048-00B9C28A8700}" type="presOf" srcId="{25615C01-C8E7-484F-BA5F-9742884B4FF4}" destId="{84E271A8-58EB-41DE-82A1-1F0D53C83ED8}" srcOrd="0" destOrd="6" presId="urn:microsoft.com/office/officeart/2005/8/layout/hList1"/>
    <dgm:cxn modelId="{EE128B63-7E46-41B2-9C34-04492D984CF3}" type="presOf" srcId="{35098AE7-950E-44D5-A582-226E6D14402A}" destId="{84E271A8-58EB-41DE-82A1-1F0D53C83ED8}" srcOrd="0" destOrd="2" presId="urn:microsoft.com/office/officeart/2005/8/layout/hList1"/>
    <dgm:cxn modelId="{25F64C50-277E-42EF-A8C1-692731C60595}" type="presOf" srcId="{D7C4CD64-5164-4DB2-AE72-1ACADBFF013C}" destId="{84E271A8-58EB-41DE-82A1-1F0D53C83ED8}" srcOrd="0" destOrd="3" presId="urn:microsoft.com/office/officeart/2005/8/layout/hList1"/>
    <dgm:cxn modelId="{5F42AA66-7F02-47E3-893B-1F2A09A28558}" srcId="{8C20709C-71B7-4625-A9F5-5C507EFBB970}" destId="{14556118-AEAE-474C-9BB0-8072F82ACE03}" srcOrd="3" destOrd="0" parTransId="{7001EB3A-60D5-4DFB-9790-8101D4B919F6}" sibTransId="{A48E9952-3EB0-4D7E-843C-814806806624}"/>
    <dgm:cxn modelId="{C6993C13-4A21-48B6-AB44-36081EBE129A}" srcId="{1B4B45A0-73E2-422F-AEE3-2416B3EEB96A}" destId="{163A9101-9D11-4DB4-A2FC-F6798525B850}" srcOrd="4" destOrd="0" parTransId="{5D669A95-E518-4D92-B413-C35260A111A2}" sibTransId="{346FA111-D4B0-4A8A-98A3-1CC373FE3844}"/>
    <dgm:cxn modelId="{520D8841-3C90-4B42-B058-0DA13CE626B8}" srcId="{1B4B45A0-73E2-422F-AEE3-2416B3EEB96A}" destId="{25615C01-C8E7-484F-BA5F-9742884B4FF4}" srcOrd="6" destOrd="0" parTransId="{D97AE095-31A3-4BAD-AB55-99800C275A1C}" sibTransId="{5D0AAAE8-B91C-4F72-A851-2BE4184AED45}"/>
    <dgm:cxn modelId="{38E03F22-063A-4C47-8703-C64E9B7EF424}" srcId="{1B4B45A0-73E2-422F-AEE3-2416B3EEB96A}" destId="{35098AE7-950E-44D5-A582-226E6D14402A}" srcOrd="2" destOrd="0" parTransId="{70DFAE3E-BDD4-4C3A-A22D-1D5FB9479DDB}" sibTransId="{8E7145B8-559E-4D08-B2B1-85ACDCE57FBC}"/>
    <dgm:cxn modelId="{B6704412-CE8D-4B92-BA3E-2B2A37862FA0}" type="presOf" srcId="{8B70E9D1-FDCA-4F70-918D-4232C78C6D6D}" destId="{84E271A8-58EB-41DE-82A1-1F0D53C83ED8}" srcOrd="0" destOrd="5" presId="urn:microsoft.com/office/officeart/2005/8/layout/hList1"/>
    <dgm:cxn modelId="{913B9A2F-19B6-41EE-B302-CC00FEC7E189}" srcId="{1B4B45A0-73E2-422F-AEE3-2416B3EEB96A}" destId="{011CA60F-A1FF-4ACF-81FA-78DFF0AD3138}" srcOrd="0" destOrd="0" parTransId="{6BB45798-3185-444B-A25E-E5326C304D1D}" sibTransId="{472A75A9-C1A5-4883-A547-0469296459C1}"/>
    <dgm:cxn modelId="{BC1A3743-1046-445E-B059-D47C66B609DD}" type="presOf" srcId="{1B66557B-6DA6-4E22-874E-74DC2E751FBC}" destId="{C8F34EF2-48F2-4800-AF46-758349141CB6}" srcOrd="0" destOrd="4" presId="urn:microsoft.com/office/officeart/2005/8/layout/hList1"/>
    <dgm:cxn modelId="{A0852D1C-17A6-4F3B-A7D0-1BA59CB7B16C}" srcId="{1B4B45A0-73E2-422F-AEE3-2416B3EEB96A}" destId="{8B70E9D1-FDCA-4F70-918D-4232C78C6D6D}" srcOrd="5" destOrd="0" parTransId="{2BCB5A05-A540-4BC1-A351-FFB294C197B3}" sibTransId="{0A9C2B95-8AB7-4B56-A144-D4941A0E97A9}"/>
    <dgm:cxn modelId="{46194A42-D39E-4704-86A5-DFA99D490322}" srcId="{1B4B45A0-73E2-422F-AEE3-2416B3EEB96A}" destId="{2CBC6E4A-93BF-4158-871E-4D544E2BDDEA}" srcOrd="1" destOrd="0" parTransId="{8A73FDD8-6D11-4662-BAC3-032DD53115EC}" sibTransId="{AC88BA47-11E8-4905-BFF4-2E966607C579}"/>
    <dgm:cxn modelId="{FD8798D0-B372-4A02-A073-6D97FE344353}" type="presParOf" srcId="{741FD09C-09A4-4266-B999-24907F9A61EB}" destId="{89F823A3-D6EF-4655-B253-F7CFCFECC8E5}" srcOrd="0" destOrd="0" presId="urn:microsoft.com/office/officeart/2005/8/layout/hList1"/>
    <dgm:cxn modelId="{ABEDDDEA-B437-4C8C-89B8-73B878D576DB}" type="presParOf" srcId="{89F823A3-D6EF-4655-B253-F7CFCFECC8E5}" destId="{C0C6B34E-0251-43B4-B034-655273ACBC17}" srcOrd="0" destOrd="0" presId="urn:microsoft.com/office/officeart/2005/8/layout/hList1"/>
    <dgm:cxn modelId="{15C0891A-903D-41DD-8E0A-535347B255CD}" type="presParOf" srcId="{89F823A3-D6EF-4655-B253-F7CFCFECC8E5}" destId="{C8F34EF2-48F2-4800-AF46-758349141CB6}" srcOrd="1" destOrd="0" presId="urn:microsoft.com/office/officeart/2005/8/layout/hList1"/>
    <dgm:cxn modelId="{5C4DEF7A-9F1B-4707-A562-904FE30E5AD6}" type="presParOf" srcId="{741FD09C-09A4-4266-B999-24907F9A61EB}" destId="{6ED3A04B-C5E7-4F5E-A1D8-4FC712CCB998}" srcOrd="1" destOrd="0" presId="urn:microsoft.com/office/officeart/2005/8/layout/hList1"/>
    <dgm:cxn modelId="{590ADC68-5C3A-469E-A2E0-F0BC7662C8F2}" type="presParOf" srcId="{741FD09C-09A4-4266-B999-24907F9A61EB}" destId="{4EE83A0D-1E24-4EAA-81C0-4B50E0744B5D}" srcOrd="2" destOrd="0" presId="urn:microsoft.com/office/officeart/2005/8/layout/hList1"/>
    <dgm:cxn modelId="{FA6F023E-F63E-436B-A83F-032689AD6737}" type="presParOf" srcId="{4EE83A0D-1E24-4EAA-81C0-4B50E0744B5D}" destId="{0C9F517B-56BA-45CB-8F42-5FED11AEE40D}" srcOrd="0" destOrd="0" presId="urn:microsoft.com/office/officeart/2005/8/layout/hList1"/>
    <dgm:cxn modelId="{4A8C104C-1CF8-43D8-8AC9-B081810CE110}" type="presParOf" srcId="{4EE83A0D-1E24-4EAA-81C0-4B50E0744B5D}" destId="{84E271A8-58EB-41DE-82A1-1F0D53C83ED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AF587E3-AA85-4128-AA22-2A295C041CC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20709C-71B7-4625-A9F5-5C507EFBB970}">
      <dgm:prSet phldrT="[Текст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Урочная деятельность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924617-DE9D-46C4-93E1-8ED3C58B56CE}" type="parTrans" cxnId="{FC99744D-8561-4425-A064-896906D1F850}">
      <dgm:prSet/>
      <dgm:spPr/>
      <dgm:t>
        <a:bodyPr/>
        <a:lstStyle/>
        <a:p>
          <a:endParaRPr lang="ru-RU"/>
        </a:p>
      </dgm:t>
    </dgm:pt>
    <dgm:pt modelId="{22DC8B7B-BAD6-440F-8BD5-77221CD6C635}" type="sibTrans" cxnId="{FC99744D-8561-4425-A064-896906D1F850}">
      <dgm:prSet/>
      <dgm:spPr/>
      <dgm:t>
        <a:bodyPr/>
        <a:lstStyle/>
        <a:p>
          <a:endParaRPr lang="ru-RU"/>
        </a:p>
      </dgm:t>
    </dgm:pt>
    <dgm:pt modelId="{B9A0D01E-8D70-4A15-91F1-A66E5B0F9B12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5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 (Технология) </a:t>
          </a:r>
          <a:r>
            <a:rPr 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Модули на выбор</a:t>
          </a:r>
          <a:endParaRPr lang="ru-RU" sz="40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C2A22E-7B87-4CDD-B4D7-497DAE2C0C03}" type="parTrans" cxnId="{48BEDD3B-D711-4370-8CE6-71586BF78896}">
      <dgm:prSet/>
      <dgm:spPr/>
      <dgm:t>
        <a:bodyPr/>
        <a:lstStyle/>
        <a:p>
          <a:endParaRPr lang="ru-RU"/>
        </a:p>
      </dgm:t>
    </dgm:pt>
    <dgm:pt modelId="{25747110-A1E4-428C-801B-B040D1F5983F}" type="sibTrans" cxnId="{48BEDD3B-D711-4370-8CE6-71586BF78896}">
      <dgm:prSet/>
      <dgm:spPr/>
      <dgm:t>
        <a:bodyPr/>
        <a:lstStyle/>
        <a:p>
          <a:endParaRPr lang="ru-RU"/>
        </a:p>
      </dgm:t>
    </dgm:pt>
    <dgm:pt modelId="{1B4B45A0-73E2-422F-AEE3-2416B3EEB96A}">
      <dgm:prSet phldrT="[Текст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Внеурочная деятельность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C1274A-0804-43CE-ADD5-831943C78C09}" type="parTrans" cxnId="{654DA180-0791-4B4C-A726-72F8AE15320C}">
      <dgm:prSet/>
      <dgm:spPr/>
      <dgm:t>
        <a:bodyPr/>
        <a:lstStyle/>
        <a:p>
          <a:endParaRPr lang="ru-RU"/>
        </a:p>
      </dgm:t>
    </dgm:pt>
    <dgm:pt modelId="{8F5BF95D-A26F-4829-8515-1559DA2C27E8}" type="sibTrans" cxnId="{654DA180-0791-4B4C-A726-72F8AE15320C}">
      <dgm:prSet/>
      <dgm:spPr/>
      <dgm:t>
        <a:bodyPr/>
        <a:lstStyle/>
        <a:p>
          <a:endParaRPr lang="ru-RU"/>
        </a:p>
      </dgm:t>
    </dgm:pt>
    <dgm:pt modelId="{011CA60F-A1FF-4ACF-81FA-78DFF0AD3138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Профориентационные</a:t>
          </a:r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консультации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B45798-3185-444B-A25E-E5326C304D1D}" type="parTrans" cxnId="{913B9A2F-19B6-41EE-B302-CC00FEC7E189}">
      <dgm:prSet/>
      <dgm:spPr/>
      <dgm:t>
        <a:bodyPr/>
        <a:lstStyle/>
        <a:p>
          <a:endParaRPr lang="ru-RU"/>
        </a:p>
      </dgm:t>
    </dgm:pt>
    <dgm:pt modelId="{472A75A9-C1A5-4883-A547-0469296459C1}" type="sibTrans" cxnId="{913B9A2F-19B6-41EE-B302-CC00FEC7E189}">
      <dgm:prSet/>
      <dgm:spPr/>
      <dgm:t>
        <a:bodyPr/>
        <a:lstStyle/>
        <a:p>
          <a:endParaRPr lang="ru-RU"/>
        </a:p>
      </dgm:t>
    </dgm:pt>
    <dgm:pt modelId="{25615C01-C8E7-484F-BA5F-9742884B4FF4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Профсамоопределение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7AE095-31A3-4BAD-AB55-99800C275A1C}" type="parTrans" cxnId="{520D8841-3C90-4B42-B058-0DA13CE626B8}">
      <dgm:prSet/>
      <dgm:spPr/>
      <dgm:t>
        <a:bodyPr/>
        <a:lstStyle/>
        <a:p>
          <a:endParaRPr lang="ru-RU"/>
        </a:p>
      </dgm:t>
    </dgm:pt>
    <dgm:pt modelId="{5D0AAAE8-B91C-4F72-A851-2BE4184AED45}" type="sibTrans" cxnId="{520D8841-3C90-4B42-B058-0DA13CE626B8}">
      <dgm:prSet/>
      <dgm:spPr/>
      <dgm:t>
        <a:bodyPr/>
        <a:lstStyle/>
        <a:p>
          <a:endParaRPr lang="ru-RU"/>
        </a:p>
      </dgm:t>
    </dgm:pt>
    <dgm:pt modelId="{F7290AE2-4337-4A00-A7E6-638203C7352E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A05D1D-0BEC-46EC-97C5-1B6A0992D2A9}" type="parTrans" cxnId="{A5C9CFFA-3F4C-408C-9262-098CED5C129D}">
      <dgm:prSet/>
      <dgm:spPr/>
      <dgm:t>
        <a:bodyPr/>
        <a:lstStyle/>
        <a:p>
          <a:endParaRPr lang="ru-RU"/>
        </a:p>
      </dgm:t>
    </dgm:pt>
    <dgm:pt modelId="{CEC45040-F42B-4DF6-ADD5-91A16887A601}" type="sibTrans" cxnId="{A5C9CFFA-3F4C-408C-9262-098CED5C129D}">
      <dgm:prSet/>
      <dgm:spPr/>
      <dgm:t>
        <a:bodyPr/>
        <a:lstStyle/>
        <a:p>
          <a:endParaRPr lang="ru-RU"/>
        </a:p>
      </dgm:t>
    </dgm:pt>
    <dgm:pt modelId="{8B70E9D1-FDCA-4F70-918D-4232C78C6D6D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Профтестирование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CB5A05-A540-4BC1-A351-FFB294C197B3}" type="parTrans" cxnId="{A0852D1C-17A6-4F3B-A7D0-1BA59CB7B16C}">
      <dgm:prSet/>
      <dgm:spPr/>
      <dgm:t>
        <a:bodyPr/>
        <a:lstStyle/>
        <a:p>
          <a:endParaRPr lang="ru-RU"/>
        </a:p>
      </dgm:t>
    </dgm:pt>
    <dgm:pt modelId="{0A9C2B95-8AB7-4B56-A144-D4941A0E97A9}" type="sibTrans" cxnId="{A0852D1C-17A6-4F3B-A7D0-1BA59CB7B16C}">
      <dgm:prSet/>
      <dgm:spPr/>
      <dgm:t>
        <a:bodyPr/>
        <a:lstStyle/>
        <a:p>
          <a:endParaRPr lang="ru-RU"/>
        </a:p>
      </dgm:t>
    </dgm:pt>
    <dgm:pt modelId="{3BC58909-E0F5-4558-9042-1A05B4D4FA41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4000" b="1" i="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Слесарное дело</a:t>
          </a:r>
          <a:endParaRPr lang="ru-RU" sz="40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6C8EDF-12B9-429A-958A-FADD33F92981}" type="parTrans" cxnId="{2D839D40-9014-4513-9C46-9C1BB7F496F0}">
      <dgm:prSet/>
      <dgm:spPr/>
      <dgm:t>
        <a:bodyPr/>
        <a:lstStyle/>
        <a:p>
          <a:endParaRPr lang="ru-RU"/>
        </a:p>
      </dgm:t>
    </dgm:pt>
    <dgm:pt modelId="{166668B4-429C-427C-8C2D-C4BA61996AF2}" type="sibTrans" cxnId="{2D839D40-9014-4513-9C46-9C1BB7F496F0}">
      <dgm:prSet/>
      <dgm:spPr/>
      <dgm:t>
        <a:bodyPr/>
        <a:lstStyle/>
        <a:p>
          <a:endParaRPr lang="ru-RU"/>
        </a:p>
      </dgm:t>
    </dgm:pt>
    <dgm:pt modelId="{27434B59-E8E7-40A6-AD95-DD02B9942175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4000" b="1" i="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Переплетно-картонажное дело</a:t>
          </a:r>
          <a:endParaRPr lang="ru-RU" sz="40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25338B-8D89-43A1-990A-70CD4744DDF2}" type="parTrans" cxnId="{EC753E95-9CA1-473A-A32C-83196D34AFA9}">
      <dgm:prSet/>
      <dgm:spPr/>
      <dgm:t>
        <a:bodyPr/>
        <a:lstStyle/>
        <a:p>
          <a:endParaRPr lang="ru-RU"/>
        </a:p>
      </dgm:t>
    </dgm:pt>
    <dgm:pt modelId="{E12E310B-202A-4DB4-A386-9A5AFD7ECDC0}" type="sibTrans" cxnId="{EC753E95-9CA1-473A-A32C-83196D34AFA9}">
      <dgm:prSet/>
      <dgm:spPr/>
      <dgm:t>
        <a:bodyPr/>
        <a:lstStyle/>
        <a:p>
          <a:endParaRPr lang="ru-RU"/>
        </a:p>
      </dgm:t>
    </dgm:pt>
    <dgm:pt modelId="{B128BC0C-D728-42F1-B055-14029FAD8895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4000" b="1" i="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Швейное дело</a:t>
          </a:r>
          <a:endParaRPr lang="ru-RU" sz="40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4435B8-3600-4F4A-97D4-66BDD828A185}" type="parTrans" cxnId="{20BF349A-A3FB-4116-8FEC-8294901EB579}">
      <dgm:prSet/>
      <dgm:spPr/>
      <dgm:t>
        <a:bodyPr/>
        <a:lstStyle/>
        <a:p>
          <a:endParaRPr lang="ru-RU"/>
        </a:p>
      </dgm:t>
    </dgm:pt>
    <dgm:pt modelId="{99E8561E-6F91-42C9-99A0-6E6D6B723E6C}" type="sibTrans" cxnId="{20BF349A-A3FB-4116-8FEC-8294901EB579}">
      <dgm:prSet/>
      <dgm:spPr/>
      <dgm:t>
        <a:bodyPr/>
        <a:lstStyle/>
        <a:p>
          <a:endParaRPr lang="ru-RU"/>
        </a:p>
      </dgm:t>
    </dgm:pt>
    <dgm:pt modelId="{F12E98F3-030B-4F32-9C9F-E862DEB9FD33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4000" b="1" i="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Сельскохозяйственный труд</a:t>
          </a:r>
          <a:endParaRPr lang="ru-RU" sz="40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839198-63EA-42A5-B497-3B3930D2F6D8}" type="parTrans" cxnId="{9A46DA18-4CDD-43FC-8651-396419E836DF}">
      <dgm:prSet/>
      <dgm:spPr/>
      <dgm:t>
        <a:bodyPr/>
        <a:lstStyle/>
        <a:p>
          <a:endParaRPr lang="ru-RU"/>
        </a:p>
      </dgm:t>
    </dgm:pt>
    <dgm:pt modelId="{6E7D77A1-BA07-475A-ADFB-F94DAFA60CE9}" type="sibTrans" cxnId="{9A46DA18-4CDD-43FC-8651-396419E836DF}">
      <dgm:prSet/>
      <dgm:spPr/>
      <dgm:t>
        <a:bodyPr/>
        <a:lstStyle/>
        <a:p>
          <a:endParaRPr lang="ru-RU"/>
        </a:p>
      </dgm:t>
    </dgm:pt>
    <dgm:pt modelId="{EA00626D-D4B4-4A02-9C27-24120A1A580C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4000" b="1" i="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младшего обслуживающего персонала Цветоводство и декоративное садоводство</a:t>
          </a:r>
          <a:endParaRPr lang="ru-RU" sz="40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BA65F3-AA3E-4DB5-B40A-9A8682AC5D7D}" type="parTrans" cxnId="{AA932F29-1B8F-433E-977F-1955CBE2E306}">
      <dgm:prSet/>
      <dgm:spPr/>
      <dgm:t>
        <a:bodyPr/>
        <a:lstStyle/>
        <a:p>
          <a:endParaRPr lang="ru-RU"/>
        </a:p>
      </dgm:t>
    </dgm:pt>
    <dgm:pt modelId="{FB973D1C-CD71-44A8-A280-837C3957F8A6}" type="sibTrans" cxnId="{AA932F29-1B8F-433E-977F-1955CBE2E306}">
      <dgm:prSet/>
      <dgm:spPr/>
      <dgm:t>
        <a:bodyPr/>
        <a:lstStyle/>
        <a:p>
          <a:endParaRPr lang="ru-RU"/>
        </a:p>
      </dgm:t>
    </dgm:pt>
    <dgm:pt modelId="{AC3D5626-9D93-4876-AA65-E67C54D5AA41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4000" b="1" i="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Художественный труд</a:t>
          </a:r>
          <a:endParaRPr lang="ru-RU" sz="40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254D92-4FCB-4611-B2F3-775EEC7E6ECF}" type="parTrans" cxnId="{3F292339-F05A-4D9A-9C0B-8F02ABD1FBE8}">
      <dgm:prSet/>
      <dgm:spPr/>
      <dgm:t>
        <a:bodyPr/>
        <a:lstStyle/>
        <a:p>
          <a:endParaRPr lang="ru-RU"/>
        </a:p>
      </dgm:t>
    </dgm:pt>
    <dgm:pt modelId="{5F9E3780-DBA5-4756-B21F-CD4FE59F67BE}" type="sibTrans" cxnId="{3F292339-F05A-4D9A-9C0B-8F02ABD1FBE8}">
      <dgm:prSet/>
      <dgm:spPr/>
      <dgm:t>
        <a:bodyPr/>
        <a:lstStyle/>
        <a:p>
          <a:endParaRPr lang="ru-RU"/>
        </a:p>
      </dgm:t>
    </dgm:pt>
    <dgm:pt modelId="{0FA6D256-47A9-4020-8686-421801ACAEBD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4000" b="1" i="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Штукатур-маляр</a:t>
          </a:r>
          <a:endParaRPr lang="ru-RU" sz="40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959E11-F9AC-4255-A778-A98FDBC8B30B}" type="parTrans" cxnId="{BD821C04-821E-4AD5-8826-39BCF709F552}">
      <dgm:prSet/>
      <dgm:spPr/>
      <dgm:t>
        <a:bodyPr/>
        <a:lstStyle/>
        <a:p>
          <a:endParaRPr lang="ru-RU"/>
        </a:p>
      </dgm:t>
    </dgm:pt>
    <dgm:pt modelId="{F2D21701-572F-4132-97E9-622DE4556F17}" type="sibTrans" cxnId="{BD821C04-821E-4AD5-8826-39BCF709F552}">
      <dgm:prSet/>
      <dgm:spPr/>
      <dgm:t>
        <a:bodyPr/>
        <a:lstStyle/>
        <a:p>
          <a:endParaRPr lang="ru-RU"/>
        </a:p>
      </dgm:t>
    </dgm:pt>
    <dgm:pt modelId="{E7BA726B-9BA4-4641-8AB8-18EB7DCF95F5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4000" b="1" i="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Производство керамических изделий (гончар)</a:t>
          </a:r>
          <a:endParaRPr lang="ru-RU" sz="40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54B6DD-F928-49E8-B340-1989FF242B73}" type="parTrans" cxnId="{FBED7430-3650-42F3-A461-11153F24A932}">
      <dgm:prSet/>
      <dgm:spPr/>
      <dgm:t>
        <a:bodyPr/>
        <a:lstStyle/>
        <a:p>
          <a:endParaRPr lang="ru-RU"/>
        </a:p>
      </dgm:t>
    </dgm:pt>
    <dgm:pt modelId="{A897B77E-9C0C-4DD2-8CE0-81D5D1FF429A}" type="sibTrans" cxnId="{FBED7430-3650-42F3-A461-11153F24A932}">
      <dgm:prSet/>
      <dgm:spPr/>
      <dgm:t>
        <a:bodyPr/>
        <a:lstStyle/>
        <a:p>
          <a:endParaRPr lang="ru-RU"/>
        </a:p>
      </dgm:t>
    </dgm:pt>
    <dgm:pt modelId="{019E1758-B1E7-453B-8B0B-C3F6BA418AAE}">
      <dgm:prSet phldrT="[Текст]" custT="1"/>
      <dgm:spPr>
        <a:solidFill>
          <a:schemeClr val="accent3">
            <a:alpha val="90000"/>
          </a:schemeClr>
        </a:solidFill>
      </dgm:spPr>
      <dgm:t>
        <a:bodyPr/>
        <a:lstStyle/>
        <a:p>
          <a:pPr algn="ctr"/>
          <a:r>
            <a:rPr lang="ru-RU" sz="4000" b="1" i="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Столярное дело</a:t>
          </a:r>
          <a:endParaRPr lang="ru-RU" sz="40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2C311C-AC2C-496E-B318-CA72D9603F47}" type="parTrans" cxnId="{812D05A3-7390-4A88-924C-E14CFACEBE1E}">
      <dgm:prSet/>
      <dgm:spPr/>
      <dgm:t>
        <a:bodyPr/>
        <a:lstStyle/>
        <a:p>
          <a:endParaRPr lang="ru-RU"/>
        </a:p>
      </dgm:t>
    </dgm:pt>
    <dgm:pt modelId="{88499522-F19D-40C5-A4D1-C42F67611D7F}" type="sibTrans" cxnId="{812D05A3-7390-4A88-924C-E14CFACEBE1E}">
      <dgm:prSet/>
      <dgm:spPr/>
      <dgm:t>
        <a:bodyPr/>
        <a:lstStyle/>
        <a:p>
          <a:endParaRPr lang="ru-RU"/>
        </a:p>
      </dgm:t>
    </dgm:pt>
    <dgm:pt modelId="{741FD09C-09A4-4266-B999-24907F9A61EB}" type="pres">
      <dgm:prSet presAssocID="{4AF587E3-AA85-4128-AA22-2A295C041CC1}" presName="Name0" presStyleCnt="0">
        <dgm:presLayoutVars>
          <dgm:dir/>
          <dgm:animLvl val="lvl"/>
          <dgm:resizeHandles val="exact"/>
        </dgm:presLayoutVars>
      </dgm:prSet>
      <dgm:spPr/>
    </dgm:pt>
    <dgm:pt modelId="{89F823A3-D6EF-4655-B253-F7CFCFECC8E5}" type="pres">
      <dgm:prSet presAssocID="{8C20709C-71B7-4625-A9F5-5C507EFBB970}" presName="composite" presStyleCnt="0"/>
      <dgm:spPr/>
    </dgm:pt>
    <dgm:pt modelId="{C0C6B34E-0251-43B4-B034-655273ACBC17}" type="pres">
      <dgm:prSet presAssocID="{8C20709C-71B7-4625-A9F5-5C507EFBB97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C8F34EF2-48F2-4800-AF46-758349141CB6}" type="pres">
      <dgm:prSet presAssocID="{8C20709C-71B7-4625-A9F5-5C507EFBB970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D3A04B-C5E7-4F5E-A1D8-4FC712CCB998}" type="pres">
      <dgm:prSet presAssocID="{22DC8B7B-BAD6-440F-8BD5-77221CD6C635}" presName="space" presStyleCnt="0"/>
      <dgm:spPr/>
    </dgm:pt>
    <dgm:pt modelId="{4EE83A0D-1E24-4EAA-81C0-4B50E0744B5D}" type="pres">
      <dgm:prSet presAssocID="{1B4B45A0-73E2-422F-AEE3-2416B3EEB96A}" presName="composite" presStyleCnt="0"/>
      <dgm:spPr/>
    </dgm:pt>
    <dgm:pt modelId="{0C9F517B-56BA-45CB-8F42-5FED11AEE40D}" type="pres">
      <dgm:prSet presAssocID="{1B4B45A0-73E2-422F-AEE3-2416B3EEB96A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84E271A8-58EB-41DE-82A1-1F0D53C83ED8}" type="pres">
      <dgm:prSet presAssocID="{1B4B45A0-73E2-422F-AEE3-2416B3EEB96A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2D7794-9240-4B57-94D6-9D65C1109EE7}" type="presOf" srcId="{E7BA726B-9BA4-4641-8AB8-18EB7DCF95F5}" destId="{C8F34EF2-48F2-4800-AF46-758349141CB6}" srcOrd="0" destOrd="9" presId="urn:microsoft.com/office/officeart/2005/8/layout/hList1"/>
    <dgm:cxn modelId="{FC860AF7-3852-4416-8202-F1AE6232319C}" type="presOf" srcId="{011CA60F-A1FF-4ACF-81FA-78DFF0AD3138}" destId="{84E271A8-58EB-41DE-82A1-1F0D53C83ED8}" srcOrd="0" destOrd="0" presId="urn:microsoft.com/office/officeart/2005/8/layout/hList1"/>
    <dgm:cxn modelId="{654DA180-0791-4B4C-A726-72F8AE15320C}" srcId="{4AF587E3-AA85-4128-AA22-2A295C041CC1}" destId="{1B4B45A0-73E2-422F-AEE3-2416B3EEB96A}" srcOrd="1" destOrd="0" parTransId="{6DC1274A-0804-43CE-ADD5-831943C78C09}" sibTransId="{8F5BF95D-A26F-4829-8515-1559DA2C27E8}"/>
    <dgm:cxn modelId="{9A46DA18-4CDD-43FC-8651-396419E836DF}" srcId="{8C20709C-71B7-4625-A9F5-5C507EFBB970}" destId="{F12E98F3-030B-4F32-9C9F-E862DEB9FD33}" srcOrd="5" destOrd="0" parTransId="{07839198-63EA-42A5-B497-3B3930D2F6D8}" sibTransId="{6E7D77A1-BA07-475A-ADFB-F94DAFA60CE9}"/>
    <dgm:cxn modelId="{AA932F29-1B8F-433E-977F-1955CBE2E306}" srcId="{8C20709C-71B7-4625-A9F5-5C507EFBB970}" destId="{EA00626D-D4B4-4A02-9C27-24120A1A580C}" srcOrd="6" destOrd="0" parTransId="{25BA65F3-AA3E-4DB5-B40A-9A8682AC5D7D}" sibTransId="{FB973D1C-CD71-44A8-A280-837C3957F8A6}"/>
    <dgm:cxn modelId="{A8CE4755-30C0-4320-B23A-34C8E58BF5D8}" type="presOf" srcId="{1B4B45A0-73E2-422F-AEE3-2416B3EEB96A}" destId="{0C9F517B-56BA-45CB-8F42-5FED11AEE40D}" srcOrd="0" destOrd="0" presId="urn:microsoft.com/office/officeart/2005/8/layout/hList1"/>
    <dgm:cxn modelId="{A5C9CFFA-3F4C-408C-9262-098CED5C129D}" srcId="{1B4B45A0-73E2-422F-AEE3-2416B3EEB96A}" destId="{F7290AE2-4337-4A00-A7E6-638203C7352E}" srcOrd="3" destOrd="0" parTransId="{24A05D1D-0BEC-46EC-97C5-1B6A0992D2A9}" sibTransId="{CEC45040-F42B-4DF6-ADD5-91A16887A601}"/>
    <dgm:cxn modelId="{DDF29AE1-75D1-4D65-B095-3ECD7BEA1395}" type="presOf" srcId="{B9A0D01E-8D70-4A15-91F1-A66E5B0F9B12}" destId="{C8F34EF2-48F2-4800-AF46-758349141CB6}" srcOrd="0" destOrd="0" presId="urn:microsoft.com/office/officeart/2005/8/layout/hList1"/>
    <dgm:cxn modelId="{3F292339-F05A-4D9A-9C0B-8F02ABD1FBE8}" srcId="{8C20709C-71B7-4625-A9F5-5C507EFBB970}" destId="{AC3D5626-9D93-4876-AA65-E67C54D5AA41}" srcOrd="7" destOrd="0" parTransId="{06254D92-4FCB-4611-B2F3-775EEC7E6ECF}" sibTransId="{5F9E3780-DBA5-4756-B21F-CD4FE59F67BE}"/>
    <dgm:cxn modelId="{42AC1E3E-5F62-43B5-AD7E-F05FB70D0990}" type="presOf" srcId="{F7290AE2-4337-4A00-A7E6-638203C7352E}" destId="{84E271A8-58EB-41DE-82A1-1F0D53C83ED8}" srcOrd="0" destOrd="3" presId="urn:microsoft.com/office/officeart/2005/8/layout/hList1"/>
    <dgm:cxn modelId="{89EF2274-6D92-44A4-9837-49C5ED12D4FA}" type="presOf" srcId="{B128BC0C-D728-42F1-B055-14029FAD8895}" destId="{C8F34EF2-48F2-4800-AF46-758349141CB6}" srcOrd="0" destOrd="4" presId="urn:microsoft.com/office/officeart/2005/8/layout/hList1"/>
    <dgm:cxn modelId="{2D839D40-9014-4513-9C46-9C1BB7F496F0}" srcId="{8C20709C-71B7-4625-A9F5-5C507EFBB970}" destId="{3BC58909-E0F5-4558-9042-1A05B4D4FA41}" srcOrd="2" destOrd="0" parTransId="{A96C8EDF-12B9-429A-958A-FADD33F92981}" sibTransId="{166668B4-429C-427C-8C2D-C4BA61996AF2}"/>
    <dgm:cxn modelId="{534951ED-507D-40C8-8059-DE9B5FB7BCF6}" type="presOf" srcId="{4AF587E3-AA85-4128-AA22-2A295C041CC1}" destId="{741FD09C-09A4-4266-B999-24907F9A61EB}" srcOrd="0" destOrd="0" presId="urn:microsoft.com/office/officeart/2005/8/layout/hList1"/>
    <dgm:cxn modelId="{A69970F2-6405-46A0-AE96-8626D849C8CD}" type="presOf" srcId="{EA00626D-D4B4-4A02-9C27-24120A1A580C}" destId="{C8F34EF2-48F2-4800-AF46-758349141CB6}" srcOrd="0" destOrd="6" presId="urn:microsoft.com/office/officeart/2005/8/layout/hList1"/>
    <dgm:cxn modelId="{EC753E95-9CA1-473A-A32C-83196D34AFA9}" srcId="{8C20709C-71B7-4625-A9F5-5C507EFBB970}" destId="{27434B59-E8E7-40A6-AD95-DD02B9942175}" srcOrd="3" destOrd="0" parTransId="{2C25338B-8D89-43A1-990A-70CD4744DDF2}" sibTransId="{E12E310B-202A-4DB4-A386-9A5AFD7ECDC0}"/>
    <dgm:cxn modelId="{F070A3CE-D272-406E-8A0E-750944E9B846}" type="presOf" srcId="{25615C01-C8E7-484F-BA5F-9742884B4FF4}" destId="{84E271A8-58EB-41DE-82A1-1F0D53C83ED8}" srcOrd="0" destOrd="2" presId="urn:microsoft.com/office/officeart/2005/8/layout/hList1"/>
    <dgm:cxn modelId="{51F1A672-5BC6-459B-AFE4-0C0139F13D26}" type="presOf" srcId="{27434B59-E8E7-40A6-AD95-DD02B9942175}" destId="{C8F34EF2-48F2-4800-AF46-758349141CB6}" srcOrd="0" destOrd="3" presId="urn:microsoft.com/office/officeart/2005/8/layout/hList1"/>
    <dgm:cxn modelId="{57A35592-4573-4024-B40F-BD8F48EE8D62}" type="presOf" srcId="{3BC58909-E0F5-4558-9042-1A05B4D4FA41}" destId="{C8F34EF2-48F2-4800-AF46-758349141CB6}" srcOrd="0" destOrd="2" presId="urn:microsoft.com/office/officeart/2005/8/layout/hList1"/>
    <dgm:cxn modelId="{48BEDD3B-D711-4370-8CE6-71586BF78896}" srcId="{8C20709C-71B7-4625-A9F5-5C507EFBB970}" destId="{B9A0D01E-8D70-4A15-91F1-A66E5B0F9B12}" srcOrd="0" destOrd="0" parTransId="{F5C2A22E-7B87-4CDD-B4D7-497DAE2C0C03}" sibTransId="{25747110-A1E4-428C-801B-B040D1F5983F}"/>
    <dgm:cxn modelId="{95295382-F5C0-4D86-AC23-D2D3AD98B514}" type="presOf" srcId="{8B70E9D1-FDCA-4F70-918D-4232C78C6D6D}" destId="{84E271A8-58EB-41DE-82A1-1F0D53C83ED8}" srcOrd="0" destOrd="1" presId="urn:microsoft.com/office/officeart/2005/8/layout/hList1"/>
    <dgm:cxn modelId="{812D05A3-7390-4A88-924C-E14CFACEBE1E}" srcId="{8C20709C-71B7-4625-A9F5-5C507EFBB970}" destId="{019E1758-B1E7-453B-8B0B-C3F6BA418AAE}" srcOrd="1" destOrd="0" parTransId="{602C311C-AC2C-496E-B318-CA72D9603F47}" sibTransId="{88499522-F19D-40C5-A4D1-C42F67611D7F}"/>
    <dgm:cxn modelId="{FC99744D-8561-4425-A064-896906D1F850}" srcId="{4AF587E3-AA85-4128-AA22-2A295C041CC1}" destId="{8C20709C-71B7-4625-A9F5-5C507EFBB970}" srcOrd="0" destOrd="0" parTransId="{A7924617-DE9D-46C4-93E1-8ED3C58B56CE}" sibTransId="{22DC8B7B-BAD6-440F-8BD5-77221CD6C635}"/>
    <dgm:cxn modelId="{98DEDEBD-7890-46DD-8154-0030B8149A83}" type="presOf" srcId="{0FA6D256-47A9-4020-8686-421801ACAEBD}" destId="{C8F34EF2-48F2-4800-AF46-758349141CB6}" srcOrd="0" destOrd="8" presId="urn:microsoft.com/office/officeart/2005/8/layout/hList1"/>
    <dgm:cxn modelId="{E1CEAE39-5576-43FB-8165-1EE376AA6459}" type="presOf" srcId="{AC3D5626-9D93-4876-AA65-E67C54D5AA41}" destId="{C8F34EF2-48F2-4800-AF46-758349141CB6}" srcOrd="0" destOrd="7" presId="urn:microsoft.com/office/officeart/2005/8/layout/hList1"/>
    <dgm:cxn modelId="{2F7EC2F7-B192-4718-A2E6-3EE61A299E47}" type="presOf" srcId="{019E1758-B1E7-453B-8B0B-C3F6BA418AAE}" destId="{C8F34EF2-48F2-4800-AF46-758349141CB6}" srcOrd="0" destOrd="1" presId="urn:microsoft.com/office/officeart/2005/8/layout/hList1"/>
    <dgm:cxn modelId="{F5DB08F8-ED1A-4FBA-8956-A9663516A353}" type="presOf" srcId="{F12E98F3-030B-4F32-9C9F-E862DEB9FD33}" destId="{C8F34EF2-48F2-4800-AF46-758349141CB6}" srcOrd="0" destOrd="5" presId="urn:microsoft.com/office/officeart/2005/8/layout/hList1"/>
    <dgm:cxn modelId="{6E6D9C7F-6D47-464B-BE83-E50D5ED068A3}" type="presOf" srcId="{8C20709C-71B7-4625-A9F5-5C507EFBB970}" destId="{C0C6B34E-0251-43B4-B034-655273ACBC17}" srcOrd="0" destOrd="0" presId="urn:microsoft.com/office/officeart/2005/8/layout/hList1"/>
    <dgm:cxn modelId="{520D8841-3C90-4B42-B058-0DA13CE626B8}" srcId="{1B4B45A0-73E2-422F-AEE3-2416B3EEB96A}" destId="{25615C01-C8E7-484F-BA5F-9742884B4FF4}" srcOrd="2" destOrd="0" parTransId="{D97AE095-31A3-4BAD-AB55-99800C275A1C}" sibTransId="{5D0AAAE8-B91C-4F72-A851-2BE4184AED45}"/>
    <dgm:cxn modelId="{913B9A2F-19B6-41EE-B302-CC00FEC7E189}" srcId="{1B4B45A0-73E2-422F-AEE3-2416B3EEB96A}" destId="{011CA60F-A1FF-4ACF-81FA-78DFF0AD3138}" srcOrd="0" destOrd="0" parTransId="{6BB45798-3185-444B-A25E-E5326C304D1D}" sibTransId="{472A75A9-C1A5-4883-A547-0469296459C1}"/>
    <dgm:cxn modelId="{20BF349A-A3FB-4116-8FEC-8294901EB579}" srcId="{8C20709C-71B7-4625-A9F5-5C507EFBB970}" destId="{B128BC0C-D728-42F1-B055-14029FAD8895}" srcOrd="4" destOrd="0" parTransId="{A04435B8-3600-4F4A-97D4-66BDD828A185}" sibTransId="{99E8561E-6F91-42C9-99A0-6E6D6B723E6C}"/>
    <dgm:cxn modelId="{BD821C04-821E-4AD5-8826-39BCF709F552}" srcId="{8C20709C-71B7-4625-A9F5-5C507EFBB970}" destId="{0FA6D256-47A9-4020-8686-421801ACAEBD}" srcOrd="8" destOrd="0" parTransId="{31959E11-F9AC-4255-A778-A98FDBC8B30B}" sibTransId="{F2D21701-572F-4132-97E9-622DE4556F17}"/>
    <dgm:cxn modelId="{A0852D1C-17A6-4F3B-A7D0-1BA59CB7B16C}" srcId="{1B4B45A0-73E2-422F-AEE3-2416B3EEB96A}" destId="{8B70E9D1-FDCA-4F70-918D-4232C78C6D6D}" srcOrd="1" destOrd="0" parTransId="{2BCB5A05-A540-4BC1-A351-FFB294C197B3}" sibTransId="{0A9C2B95-8AB7-4B56-A144-D4941A0E97A9}"/>
    <dgm:cxn modelId="{FBED7430-3650-42F3-A461-11153F24A932}" srcId="{8C20709C-71B7-4625-A9F5-5C507EFBB970}" destId="{E7BA726B-9BA4-4641-8AB8-18EB7DCF95F5}" srcOrd="9" destOrd="0" parTransId="{D354B6DD-F928-49E8-B340-1989FF242B73}" sibTransId="{A897B77E-9C0C-4DD2-8CE0-81D5D1FF429A}"/>
    <dgm:cxn modelId="{BBCFABD8-9A34-4541-9697-E8ABE2B929DD}" type="presParOf" srcId="{741FD09C-09A4-4266-B999-24907F9A61EB}" destId="{89F823A3-D6EF-4655-B253-F7CFCFECC8E5}" srcOrd="0" destOrd="0" presId="urn:microsoft.com/office/officeart/2005/8/layout/hList1"/>
    <dgm:cxn modelId="{A4210B08-EADE-4405-9711-86FDE443649D}" type="presParOf" srcId="{89F823A3-D6EF-4655-B253-F7CFCFECC8E5}" destId="{C0C6B34E-0251-43B4-B034-655273ACBC17}" srcOrd="0" destOrd="0" presId="urn:microsoft.com/office/officeart/2005/8/layout/hList1"/>
    <dgm:cxn modelId="{21E2B33F-CD47-438A-8DED-4A7982D26D6F}" type="presParOf" srcId="{89F823A3-D6EF-4655-B253-F7CFCFECC8E5}" destId="{C8F34EF2-48F2-4800-AF46-758349141CB6}" srcOrd="1" destOrd="0" presId="urn:microsoft.com/office/officeart/2005/8/layout/hList1"/>
    <dgm:cxn modelId="{AE91581C-A863-4399-AD7C-C92EA9ADDF77}" type="presParOf" srcId="{741FD09C-09A4-4266-B999-24907F9A61EB}" destId="{6ED3A04B-C5E7-4F5E-A1D8-4FC712CCB998}" srcOrd="1" destOrd="0" presId="urn:microsoft.com/office/officeart/2005/8/layout/hList1"/>
    <dgm:cxn modelId="{71661750-5BDB-47BA-B3D2-D6AA3F2DCEE1}" type="presParOf" srcId="{741FD09C-09A4-4266-B999-24907F9A61EB}" destId="{4EE83A0D-1E24-4EAA-81C0-4B50E0744B5D}" srcOrd="2" destOrd="0" presId="urn:microsoft.com/office/officeart/2005/8/layout/hList1"/>
    <dgm:cxn modelId="{B83153BC-E879-4692-8BD7-141A9694344E}" type="presParOf" srcId="{4EE83A0D-1E24-4EAA-81C0-4B50E0744B5D}" destId="{0C9F517B-56BA-45CB-8F42-5FED11AEE40D}" srcOrd="0" destOrd="0" presId="urn:microsoft.com/office/officeart/2005/8/layout/hList1"/>
    <dgm:cxn modelId="{A404BE01-4C20-4349-A43A-CDA154A298C4}" type="presParOf" srcId="{4EE83A0D-1E24-4EAA-81C0-4B50E0744B5D}" destId="{84E271A8-58EB-41DE-82A1-1F0D53C83ED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AB0CEA3-2879-4CC3-8193-551E46B6FBB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832148-F933-4134-87F8-6E36EF4B6846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6000" b="1" i="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Ценностное отношение к труду и творчеству, человеку труда, трудовым достижениям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6000" b="1" i="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России и человечества, трудолюбие</a:t>
          </a:r>
          <a:endParaRPr lang="ru-RU" sz="60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26500D-CC47-4D3F-9EF3-A683EB7E1C75}" type="parTrans" cxnId="{BC1B2BE7-FE59-486C-BED9-0FBD9CB48396}">
      <dgm:prSet/>
      <dgm:spPr/>
      <dgm:t>
        <a:bodyPr/>
        <a:lstStyle/>
        <a:p>
          <a:endParaRPr lang="ru-RU"/>
        </a:p>
      </dgm:t>
    </dgm:pt>
    <dgm:pt modelId="{E25E7265-483A-44E0-8864-8E2B223FDB7E}" type="sibTrans" cxnId="{BC1B2BE7-FE59-486C-BED9-0FBD9CB48396}">
      <dgm:prSet/>
      <dgm:spPr/>
      <dgm:t>
        <a:bodyPr/>
        <a:lstStyle/>
        <a:p>
          <a:endParaRPr lang="ru-RU"/>
        </a:p>
      </dgm:t>
    </dgm:pt>
    <dgm:pt modelId="{0B872663-EBA5-4DCB-A007-DB9620CCA546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sz="6000" b="1" i="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Мотивация к самореализации в познавательной и практической, общественно-полезной деятельности</a:t>
          </a:r>
          <a:endParaRPr lang="ru-RU" sz="60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2F1444-088B-436F-97AE-97B6D8963351}" type="parTrans" cxnId="{060EECC1-A0B8-4B77-A3A3-981D3643D1D1}">
      <dgm:prSet/>
      <dgm:spPr/>
      <dgm:t>
        <a:bodyPr/>
        <a:lstStyle/>
        <a:p>
          <a:endParaRPr lang="ru-RU"/>
        </a:p>
      </dgm:t>
    </dgm:pt>
    <dgm:pt modelId="{91EC86AC-CFC4-4D27-A1C0-5521E2755B95}" type="sibTrans" cxnId="{060EECC1-A0B8-4B77-A3A3-981D3643D1D1}">
      <dgm:prSet/>
      <dgm:spPr/>
      <dgm:t>
        <a:bodyPr/>
        <a:lstStyle/>
        <a:p>
          <a:endParaRPr lang="ru-RU"/>
        </a:p>
      </dgm:t>
    </dgm:pt>
    <dgm:pt modelId="{FC4A2AF0-6043-4571-B1C3-94FA1D8B2E4E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6000" b="1" i="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Успешное освоение адаптированной основной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6000" b="1" i="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общеобразовательной программы для обучающихся с нарушениями интеллекта</a:t>
          </a:r>
          <a:endParaRPr lang="ru-RU" sz="60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4D1D25-4E59-4422-8CAE-61F866403E7F}" type="parTrans" cxnId="{775F4191-7D6E-4DED-8962-5BA4A539F7D7}">
      <dgm:prSet/>
      <dgm:spPr/>
      <dgm:t>
        <a:bodyPr/>
        <a:lstStyle/>
        <a:p>
          <a:endParaRPr lang="ru-RU"/>
        </a:p>
      </dgm:t>
    </dgm:pt>
    <dgm:pt modelId="{65C45A4F-1BCF-4CE6-81A1-B1831C474E90}" type="sibTrans" cxnId="{775F4191-7D6E-4DED-8962-5BA4A539F7D7}">
      <dgm:prSet/>
      <dgm:spPr/>
      <dgm:t>
        <a:bodyPr/>
        <a:lstStyle/>
        <a:p>
          <a:endParaRPr lang="ru-RU"/>
        </a:p>
      </dgm:t>
    </dgm:pt>
    <dgm:pt modelId="{9F2E33E0-4B59-47CC-89A5-1930CE76E0F8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b="1" i="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Поступление в учебное заведение для получения специальности</a:t>
          </a:r>
          <a:endParaRPr lang="ru-RU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0A5A27-DBC3-4609-9F37-30F10506D09C}" type="parTrans" cxnId="{15BA4A4D-27A1-43BF-BB9A-B2169E1692C5}">
      <dgm:prSet/>
      <dgm:spPr/>
      <dgm:t>
        <a:bodyPr/>
        <a:lstStyle/>
        <a:p>
          <a:endParaRPr lang="ru-RU"/>
        </a:p>
      </dgm:t>
    </dgm:pt>
    <dgm:pt modelId="{792869F0-2C28-4B66-80F3-093E43CBBCE1}" type="sibTrans" cxnId="{15BA4A4D-27A1-43BF-BB9A-B2169E1692C5}">
      <dgm:prSet/>
      <dgm:spPr/>
      <dgm:t>
        <a:bodyPr/>
        <a:lstStyle/>
        <a:p>
          <a:endParaRPr lang="ru-RU"/>
        </a:p>
      </dgm:t>
    </dgm:pt>
    <dgm:pt modelId="{9851AD1A-B578-404E-9F37-42C209CCE802}" type="pres">
      <dgm:prSet presAssocID="{7AB0CEA3-2879-4CC3-8193-551E46B6FBB3}" presName="Name0" presStyleCnt="0">
        <dgm:presLayoutVars>
          <dgm:dir/>
          <dgm:animLvl val="lvl"/>
          <dgm:resizeHandles val="exact"/>
        </dgm:presLayoutVars>
      </dgm:prSet>
      <dgm:spPr/>
    </dgm:pt>
    <dgm:pt modelId="{3BEA19D8-5899-4061-927B-336A0611650D}" type="pres">
      <dgm:prSet presAssocID="{AC832148-F933-4134-87F8-6E36EF4B6846}" presName="linNode" presStyleCnt="0"/>
      <dgm:spPr/>
    </dgm:pt>
    <dgm:pt modelId="{0DF8BF62-B3FE-47C2-B454-020490B636A3}" type="pres">
      <dgm:prSet presAssocID="{AC832148-F933-4134-87F8-6E36EF4B6846}" presName="parentText" presStyleLbl="node1" presStyleIdx="0" presStyleCnt="4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A0396E-6FD8-4A5A-8F2C-307932FDBC96}" type="pres">
      <dgm:prSet presAssocID="{E25E7265-483A-44E0-8864-8E2B223FDB7E}" presName="sp" presStyleCnt="0"/>
      <dgm:spPr/>
    </dgm:pt>
    <dgm:pt modelId="{935336AD-F69B-459A-AC0A-D331DA737F70}" type="pres">
      <dgm:prSet presAssocID="{0B872663-EBA5-4DCB-A007-DB9620CCA546}" presName="linNode" presStyleCnt="0"/>
      <dgm:spPr/>
    </dgm:pt>
    <dgm:pt modelId="{32A1F53F-90ED-455E-94DF-51EFF82BAA3D}" type="pres">
      <dgm:prSet presAssocID="{0B872663-EBA5-4DCB-A007-DB9620CCA546}" presName="parentText" presStyleLbl="node1" presStyleIdx="1" presStyleCnt="4" custScaleX="277778" custLinFactNeighborX="7629" custLinFactNeighborY="382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DAAD8B-DB34-4874-9409-FBC9A4D59794}" type="pres">
      <dgm:prSet presAssocID="{91EC86AC-CFC4-4D27-A1C0-5521E2755B95}" presName="sp" presStyleCnt="0"/>
      <dgm:spPr/>
    </dgm:pt>
    <dgm:pt modelId="{E4B31BFF-5091-49C6-8114-8BD333E977A3}" type="pres">
      <dgm:prSet presAssocID="{FC4A2AF0-6043-4571-B1C3-94FA1D8B2E4E}" presName="linNode" presStyleCnt="0"/>
      <dgm:spPr/>
    </dgm:pt>
    <dgm:pt modelId="{E991F0AB-4489-4367-A9AE-9C60A683EDA7}" type="pres">
      <dgm:prSet presAssocID="{FC4A2AF0-6043-4571-B1C3-94FA1D8B2E4E}" presName="parentText" presStyleLbl="node1" presStyleIdx="2" presStyleCnt="4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00EB31-E030-4897-BF53-653281C9664D}" type="pres">
      <dgm:prSet presAssocID="{65C45A4F-1BCF-4CE6-81A1-B1831C474E90}" presName="sp" presStyleCnt="0"/>
      <dgm:spPr/>
    </dgm:pt>
    <dgm:pt modelId="{BE89ED51-C423-4ECC-AE70-B7BDF6F8B674}" type="pres">
      <dgm:prSet presAssocID="{9F2E33E0-4B59-47CC-89A5-1930CE76E0F8}" presName="linNode" presStyleCnt="0"/>
      <dgm:spPr/>
    </dgm:pt>
    <dgm:pt modelId="{253BD53F-751D-492F-926F-87B5B01D7377}" type="pres">
      <dgm:prSet presAssocID="{9F2E33E0-4B59-47CC-89A5-1930CE76E0F8}" presName="parentText" presStyleLbl="node1" presStyleIdx="3" presStyleCnt="4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5F4191-7D6E-4DED-8962-5BA4A539F7D7}" srcId="{7AB0CEA3-2879-4CC3-8193-551E46B6FBB3}" destId="{FC4A2AF0-6043-4571-B1C3-94FA1D8B2E4E}" srcOrd="2" destOrd="0" parTransId="{464D1D25-4E59-4422-8CAE-61F866403E7F}" sibTransId="{65C45A4F-1BCF-4CE6-81A1-B1831C474E90}"/>
    <dgm:cxn modelId="{EC5B96A6-31C4-47CD-9793-4D9DAC1ED76C}" type="presOf" srcId="{FC4A2AF0-6043-4571-B1C3-94FA1D8B2E4E}" destId="{E991F0AB-4489-4367-A9AE-9C60A683EDA7}" srcOrd="0" destOrd="0" presId="urn:microsoft.com/office/officeart/2005/8/layout/vList5"/>
    <dgm:cxn modelId="{E1547CE2-CBF8-4CAB-9FFC-5E58FC6FD0F3}" type="presOf" srcId="{7AB0CEA3-2879-4CC3-8193-551E46B6FBB3}" destId="{9851AD1A-B578-404E-9F37-42C209CCE802}" srcOrd="0" destOrd="0" presId="urn:microsoft.com/office/officeart/2005/8/layout/vList5"/>
    <dgm:cxn modelId="{B1B1D95A-9FCB-418F-8097-C9A88BBAA5DC}" type="presOf" srcId="{AC832148-F933-4134-87F8-6E36EF4B6846}" destId="{0DF8BF62-B3FE-47C2-B454-020490B636A3}" srcOrd="0" destOrd="0" presId="urn:microsoft.com/office/officeart/2005/8/layout/vList5"/>
    <dgm:cxn modelId="{B05E9D7A-36D0-4015-A2E0-BD7D8C1BBD96}" type="presOf" srcId="{0B872663-EBA5-4DCB-A007-DB9620CCA546}" destId="{32A1F53F-90ED-455E-94DF-51EFF82BAA3D}" srcOrd="0" destOrd="0" presId="urn:microsoft.com/office/officeart/2005/8/layout/vList5"/>
    <dgm:cxn modelId="{060EECC1-A0B8-4B77-A3A3-981D3643D1D1}" srcId="{7AB0CEA3-2879-4CC3-8193-551E46B6FBB3}" destId="{0B872663-EBA5-4DCB-A007-DB9620CCA546}" srcOrd="1" destOrd="0" parTransId="{012F1444-088B-436F-97AE-97B6D8963351}" sibTransId="{91EC86AC-CFC4-4D27-A1C0-5521E2755B95}"/>
    <dgm:cxn modelId="{15BA4A4D-27A1-43BF-BB9A-B2169E1692C5}" srcId="{7AB0CEA3-2879-4CC3-8193-551E46B6FBB3}" destId="{9F2E33E0-4B59-47CC-89A5-1930CE76E0F8}" srcOrd="3" destOrd="0" parTransId="{640A5A27-DBC3-4609-9F37-30F10506D09C}" sibTransId="{792869F0-2C28-4B66-80F3-093E43CBBCE1}"/>
    <dgm:cxn modelId="{A3669949-29E0-437C-8AF5-5959629C02A6}" type="presOf" srcId="{9F2E33E0-4B59-47CC-89A5-1930CE76E0F8}" destId="{253BD53F-751D-492F-926F-87B5B01D7377}" srcOrd="0" destOrd="0" presId="urn:microsoft.com/office/officeart/2005/8/layout/vList5"/>
    <dgm:cxn modelId="{BC1B2BE7-FE59-486C-BED9-0FBD9CB48396}" srcId="{7AB0CEA3-2879-4CC3-8193-551E46B6FBB3}" destId="{AC832148-F933-4134-87F8-6E36EF4B6846}" srcOrd="0" destOrd="0" parTransId="{B326500D-CC47-4D3F-9EF3-A683EB7E1C75}" sibTransId="{E25E7265-483A-44E0-8864-8E2B223FDB7E}"/>
    <dgm:cxn modelId="{66A83C5A-65AB-4D1B-B629-00AFB83473E3}" type="presParOf" srcId="{9851AD1A-B578-404E-9F37-42C209CCE802}" destId="{3BEA19D8-5899-4061-927B-336A0611650D}" srcOrd="0" destOrd="0" presId="urn:microsoft.com/office/officeart/2005/8/layout/vList5"/>
    <dgm:cxn modelId="{F959D758-AA1D-4EB1-8EB1-6D6AD0E906D4}" type="presParOf" srcId="{3BEA19D8-5899-4061-927B-336A0611650D}" destId="{0DF8BF62-B3FE-47C2-B454-020490B636A3}" srcOrd="0" destOrd="0" presId="urn:microsoft.com/office/officeart/2005/8/layout/vList5"/>
    <dgm:cxn modelId="{4F679155-F1A5-495B-A5F4-E3E5AEF3CA74}" type="presParOf" srcId="{9851AD1A-B578-404E-9F37-42C209CCE802}" destId="{51A0396E-6FD8-4A5A-8F2C-307932FDBC96}" srcOrd="1" destOrd="0" presId="urn:microsoft.com/office/officeart/2005/8/layout/vList5"/>
    <dgm:cxn modelId="{B8DA3B03-0449-4537-89AD-910DD4D70EA1}" type="presParOf" srcId="{9851AD1A-B578-404E-9F37-42C209CCE802}" destId="{935336AD-F69B-459A-AC0A-D331DA737F70}" srcOrd="2" destOrd="0" presId="urn:microsoft.com/office/officeart/2005/8/layout/vList5"/>
    <dgm:cxn modelId="{DE7D8E13-E66E-41C9-997E-57B6E395295F}" type="presParOf" srcId="{935336AD-F69B-459A-AC0A-D331DA737F70}" destId="{32A1F53F-90ED-455E-94DF-51EFF82BAA3D}" srcOrd="0" destOrd="0" presId="urn:microsoft.com/office/officeart/2005/8/layout/vList5"/>
    <dgm:cxn modelId="{B775810A-386B-4029-A941-094FE9923619}" type="presParOf" srcId="{9851AD1A-B578-404E-9F37-42C209CCE802}" destId="{39DAAD8B-DB34-4874-9409-FBC9A4D59794}" srcOrd="3" destOrd="0" presId="urn:microsoft.com/office/officeart/2005/8/layout/vList5"/>
    <dgm:cxn modelId="{BA4FB82E-E244-41F7-A287-A86E87087F05}" type="presParOf" srcId="{9851AD1A-B578-404E-9F37-42C209CCE802}" destId="{E4B31BFF-5091-49C6-8114-8BD333E977A3}" srcOrd="4" destOrd="0" presId="urn:microsoft.com/office/officeart/2005/8/layout/vList5"/>
    <dgm:cxn modelId="{37D668A7-F551-4071-BE68-BB8415ECBC7E}" type="presParOf" srcId="{E4B31BFF-5091-49C6-8114-8BD333E977A3}" destId="{E991F0AB-4489-4367-A9AE-9C60A683EDA7}" srcOrd="0" destOrd="0" presId="urn:microsoft.com/office/officeart/2005/8/layout/vList5"/>
    <dgm:cxn modelId="{8DA3A86F-BEBE-4386-874A-3B68E325FB4B}" type="presParOf" srcId="{9851AD1A-B578-404E-9F37-42C209CCE802}" destId="{B600EB31-E030-4897-BF53-653281C9664D}" srcOrd="5" destOrd="0" presId="urn:microsoft.com/office/officeart/2005/8/layout/vList5"/>
    <dgm:cxn modelId="{045E0B32-8225-4822-8DAB-E6DC762BA3F2}" type="presParOf" srcId="{9851AD1A-B578-404E-9F37-42C209CCE802}" destId="{BE89ED51-C423-4ECC-AE70-B7BDF6F8B674}" srcOrd="6" destOrd="0" presId="urn:microsoft.com/office/officeart/2005/8/layout/vList5"/>
    <dgm:cxn modelId="{75F75D3E-CB21-4F56-962E-3DF5EC78EE06}" type="presParOf" srcId="{BE89ED51-C423-4ECC-AE70-B7BDF6F8B674}" destId="{253BD53F-751D-492F-926F-87B5B01D737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EEF2CC-60F1-457C-9817-DD78E7723B62}">
      <dsp:nvSpPr>
        <dsp:cNvPr id="0" name=""/>
        <dsp:cNvSpPr/>
      </dsp:nvSpPr>
      <dsp:spPr>
        <a:xfrm>
          <a:off x="1536910" y="0"/>
          <a:ext cx="17418324" cy="11650004"/>
        </a:xfrm>
        <a:prstGeom prst="rightArrow">
          <a:avLst/>
        </a:prstGeom>
        <a:solidFill>
          <a:schemeClr val="accent3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C932C7-89DD-48CA-A6DF-EBFFA603E9F2}">
      <dsp:nvSpPr>
        <dsp:cNvPr id="0" name=""/>
        <dsp:cNvSpPr/>
      </dsp:nvSpPr>
      <dsp:spPr>
        <a:xfrm>
          <a:off x="7004" y="3495001"/>
          <a:ext cx="4550697" cy="4660001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5400" b="1" kern="1200" dirty="0" err="1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Предпроф</a:t>
          </a:r>
          <a:r>
            <a:rPr lang="ru-RU" sz="5400" b="1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5400" b="1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</a:t>
          </a:r>
        </a:p>
        <a:p>
          <a:pPr lvl="0" algn="ctr" defTabSz="2400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5400" b="1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(1-4 классы)</a:t>
          </a:r>
        </a:p>
      </dsp:txBody>
      <dsp:txXfrm>
        <a:off x="229151" y="3717148"/>
        <a:ext cx="4106403" cy="4215707"/>
      </dsp:txXfrm>
    </dsp:sp>
    <dsp:sp modelId="{1F9E8061-803E-4C4D-BED2-81FF664386DE}">
      <dsp:nvSpPr>
        <dsp:cNvPr id="0" name=""/>
        <dsp:cNvSpPr/>
      </dsp:nvSpPr>
      <dsp:spPr>
        <a:xfrm>
          <a:off x="5316150" y="3495001"/>
          <a:ext cx="4550697" cy="4660001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b="1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Начальное трудовое воспитание</a:t>
          </a:r>
        </a:p>
        <a:p>
          <a:pPr lvl="0" algn="ctr" defTabSz="2400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5400" b="1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(5-7 классы)</a:t>
          </a:r>
        </a:p>
      </dsp:txBody>
      <dsp:txXfrm>
        <a:off x="5538297" y="3717148"/>
        <a:ext cx="4106403" cy="4215707"/>
      </dsp:txXfrm>
    </dsp:sp>
    <dsp:sp modelId="{B8AA72FD-EFC7-42F2-BD56-71E3A7FDAB11}">
      <dsp:nvSpPr>
        <dsp:cNvPr id="0" name=""/>
        <dsp:cNvSpPr/>
      </dsp:nvSpPr>
      <dsp:spPr>
        <a:xfrm>
          <a:off x="10625297" y="3495001"/>
          <a:ext cx="4550697" cy="4660001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54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Общетрудовая</a:t>
          </a:r>
          <a:r>
            <a:rPr lang="ru-RU" sz="54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подготовка </a:t>
          </a:r>
        </a:p>
        <a:p>
          <a:pPr lvl="0" algn="ctr" defTabSz="2400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54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(8-9 классы)</a:t>
          </a:r>
        </a:p>
      </dsp:txBody>
      <dsp:txXfrm>
        <a:off x="10847444" y="3717148"/>
        <a:ext cx="4106403" cy="4215707"/>
      </dsp:txXfrm>
    </dsp:sp>
    <dsp:sp modelId="{8EFA7C64-86B3-4306-804E-1DFB4124638E}">
      <dsp:nvSpPr>
        <dsp:cNvPr id="0" name=""/>
        <dsp:cNvSpPr/>
      </dsp:nvSpPr>
      <dsp:spPr>
        <a:xfrm>
          <a:off x="15934444" y="3495001"/>
          <a:ext cx="4550697" cy="4660001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54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Допроф</a:t>
          </a:r>
          <a:r>
            <a:rPr lang="ru-RU" sz="5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54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</a:t>
          </a:r>
        </a:p>
        <a:p>
          <a:pPr lvl="0" algn="ctr" defTabSz="2400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54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(10-12 классы)</a:t>
          </a:r>
        </a:p>
      </dsp:txBody>
      <dsp:txXfrm>
        <a:off x="16156591" y="3717148"/>
        <a:ext cx="4106403" cy="42157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C6B34E-0251-43B4-B034-655273ACBC17}">
      <dsp:nvSpPr>
        <dsp:cNvPr id="0" name=""/>
        <dsp:cNvSpPr/>
      </dsp:nvSpPr>
      <dsp:spPr>
        <a:xfrm>
          <a:off x="82" y="442637"/>
          <a:ext cx="7922586" cy="2277323"/>
        </a:xfrm>
        <a:prstGeom prst="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264160" rIns="462280" bIns="26416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Урочная деятельность</a:t>
          </a:r>
          <a:endParaRPr lang="ru-RU" sz="6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" y="442637"/>
        <a:ext cx="7922586" cy="2277323"/>
      </dsp:txXfrm>
    </dsp:sp>
    <dsp:sp modelId="{C8F34EF2-48F2-4800-AF46-758349141CB6}">
      <dsp:nvSpPr>
        <dsp:cNvPr id="0" name=""/>
        <dsp:cNvSpPr/>
      </dsp:nvSpPr>
      <dsp:spPr>
        <a:xfrm>
          <a:off x="82" y="2719960"/>
          <a:ext cx="7922586" cy="8475187"/>
        </a:xfrm>
        <a:prstGeom prst="rect">
          <a:avLst/>
        </a:prstGeom>
        <a:solidFill>
          <a:schemeClr val="accent3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6710" tIns="346710" rIns="462280" bIns="520065" numCol="1" spcCol="1270" anchor="t" anchorCtr="0">
          <a:noAutofit/>
        </a:bodyPr>
        <a:lstStyle/>
        <a:p>
          <a:pPr marL="285750" lvl="1" indent="-285750" algn="ctr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65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 (Технология)</a:t>
          </a:r>
          <a:endParaRPr lang="ru-RU" sz="65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65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Рисование </a:t>
          </a:r>
          <a:endParaRPr lang="ru-RU" sz="65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65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Мир природы и человека</a:t>
          </a:r>
          <a:endParaRPr lang="ru-RU" sz="65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65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Чтение </a:t>
          </a:r>
          <a:endParaRPr lang="ru-RU" sz="65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65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Русский язык</a:t>
          </a:r>
          <a:endParaRPr lang="ru-RU" sz="65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65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Математика</a:t>
          </a:r>
          <a:endParaRPr lang="ru-RU" sz="65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" y="2719960"/>
        <a:ext cx="7922586" cy="8475187"/>
      </dsp:txXfrm>
    </dsp:sp>
    <dsp:sp modelId="{0C9F517B-56BA-45CB-8F42-5FED11AEE40D}">
      <dsp:nvSpPr>
        <dsp:cNvPr id="0" name=""/>
        <dsp:cNvSpPr/>
      </dsp:nvSpPr>
      <dsp:spPr>
        <a:xfrm>
          <a:off x="9031831" y="442637"/>
          <a:ext cx="7922586" cy="2277323"/>
        </a:xfrm>
        <a:prstGeom prst="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264160" rIns="462280" bIns="26416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Внеурочная деятельность</a:t>
          </a:r>
          <a:endParaRPr lang="ru-RU" sz="6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031831" y="442637"/>
        <a:ext cx="7922586" cy="2277323"/>
      </dsp:txXfrm>
    </dsp:sp>
    <dsp:sp modelId="{84E271A8-58EB-41DE-82A1-1F0D53C83ED8}">
      <dsp:nvSpPr>
        <dsp:cNvPr id="0" name=""/>
        <dsp:cNvSpPr/>
      </dsp:nvSpPr>
      <dsp:spPr>
        <a:xfrm>
          <a:off x="9031831" y="2719960"/>
          <a:ext cx="7922586" cy="8475187"/>
        </a:xfrm>
        <a:prstGeom prst="rect">
          <a:avLst/>
        </a:prstGeom>
        <a:solidFill>
          <a:schemeClr val="accent3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6710" tIns="346710" rIns="462280" bIns="520065" numCol="1" spcCol="1270" anchor="t" anchorCtr="0">
          <a:noAutofit/>
        </a:bodyPr>
        <a:lstStyle/>
        <a:p>
          <a:pPr marL="285750" lvl="1" indent="-285750" algn="ctr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65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Кружки</a:t>
          </a:r>
          <a:endParaRPr lang="ru-RU" sz="65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65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Экскурсии</a:t>
          </a:r>
          <a:endParaRPr lang="ru-RU" sz="65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65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Конкурсы</a:t>
          </a:r>
          <a:endParaRPr lang="ru-RU" sz="65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65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Коллективная деятельность</a:t>
          </a:r>
          <a:endParaRPr lang="ru-RU" sz="65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031831" y="2719960"/>
        <a:ext cx="7922586" cy="84751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F8BF62-B3FE-47C2-B454-020490B636A3}">
      <dsp:nvSpPr>
        <dsp:cNvPr id="0" name=""/>
        <dsp:cNvSpPr/>
      </dsp:nvSpPr>
      <dsp:spPr>
        <a:xfrm>
          <a:off x="9554" y="5114"/>
          <a:ext cx="19564291" cy="2236068"/>
        </a:xfrm>
        <a:prstGeom prst="round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Сформированность</a:t>
          </a:r>
          <a:r>
            <a:rPr lang="ru-RU" sz="60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навыков личной гигиены и самообслуживания</a:t>
          </a:r>
          <a:endParaRPr lang="ru-RU" sz="6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8710" y="114270"/>
        <a:ext cx="19345979" cy="2017756"/>
      </dsp:txXfrm>
    </dsp:sp>
    <dsp:sp modelId="{32A1F53F-90ED-455E-94DF-51EFF82BAA3D}">
      <dsp:nvSpPr>
        <dsp:cNvPr id="0" name=""/>
        <dsp:cNvSpPr/>
      </dsp:nvSpPr>
      <dsp:spPr>
        <a:xfrm>
          <a:off x="19108" y="2438404"/>
          <a:ext cx="19564291" cy="2236068"/>
        </a:xfrm>
        <a:prstGeom prst="round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Уровень </a:t>
          </a:r>
          <a:r>
            <a:rPr lang="ru-RU" sz="6000" b="1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сформированности</a:t>
          </a:r>
          <a:r>
            <a:rPr lang="ru-RU" sz="60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коммуникативных компетенций</a:t>
          </a:r>
          <a:endParaRPr lang="ru-RU" sz="6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8264" y="2547560"/>
        <a:ext cx="19345979" cy="2017756"/>
      </dsp:txXfrm>
    </dsp:sp>
    <dsp:sp modelId="{E991F0AB-4489-4367-A9AE-9C60A683EDA7}">
      <dsp:nvSpPr>
        <dsp:cNvPr id="0" name=""/>
        <dsp:cNvSpPr/>
      </dsp:nvSpPr>
      <dsp:spPr>
        <a:xfrm>
          <a:off x="9554" y="4700858"/>
          <a:ext cx="19564291" cy="2236068"/>
        </a:xfrm>
        <a:prstGeom prst="round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Освоение основных навыков поведения</a:t>
          </a:r>
        </a:p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как в урочной, так и во внеурочной деятельности</a:t>
          </a:r>
          <a:endParaRPr lang="ru-RU" sz="6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8710" y="4810014"/>
        <a:ext cx="19345979" cy="2017756"/>
      </dsp:txXfrm>
    </dsp:sp>
    <dsp:sp modelId="{6070F885-2DA5-4797-96F9-C53705A8F82D}">
      <dsp:nvSpPr>
        <dsp:cNvPr id="0" name=""/>
        <dsp:cNvSpPr/>
      </dsp:nvSpPr>
      <dsp:spPr>
        <a:xfrm>
          <a:off x="9554" y="7048730"/>
          <a:ext cx="19551056" cy="2236068"/>
        </a:xfrm>
        <a:prstGeom prst="round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Особенности регулятивных функций</a:t>
          </a:r>
          <a:endParaRPr lang="ru-RU" sz="6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8710" y="7157886"/>
        <a:ext cx="19332744" cy="2017756"/>
      </dsp:txXfrm>
    </dsp:sp>
    <dsp:sp modelId="{5C014141-E77B-4E10-8793-8B85001F1882}">
      <dsp:nvSpPr>
        <dsp:cNvPr id="0" name=""/>
        <dsp:cNvSpPr/>
      </dsp:nvSpPr>
      <dsp:spPr>
        <a:xfrm>
          <a:off x="9554" y="9396602"/>
          <a:ext cx="19564291" cy="2236068"/>
        </a:xfrm>
        <a:prstGeom prst="round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Уровень </a:t>
          </a:r>
          <a:r>
            <a:rPr lang="ru-RU" sz="6000" b="1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сформированности</a:t>
          </a:r>
          <a:r>
            <a:rPr lang="ru-RU" sz="60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самооценки</a:t>
          </a:r>
          <a:r>
            <a:rPr lang="ru-RU" sz="6400" b="0" i="0" kern="1200" dirty="0" smtClean="0"/>
            <a:t> </a:t>
          </a:r>
          <a:endParaRPr lang="ru-RU" sz="6400" kern="1200" dirty="0"/>
        </a:p>
      </dsp:txBody>
      <dsp:txXfrm>
        <a:off x="118710" y="9505758"/>
        <a:ext cx="19345979" cy="20177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C6B34E-0251-43B4-B034-655273ACBC17}">
      <dsp:nvSpPr>
        <dsp:cNvPr id="0" name=""/>
        <dsp:cNvSpPr/>
      </dsp:nvSpPr>
      <dsp:spPr>
        <a:xfrm>
          <a:off x="82" y="464403"/>
          <a:ext cx="7922586" cy="1834393"/>
        </a:xfrm>
        <a:prstGeom prst="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936" tIns="215392" rIns="376936" bIns="215392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Урочная деятельность</a:t>
          </a:r>
          <a:endParaRPr lang="ru-RU" sz="5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" y="464403"/>
        <a:ext cx="7922586" cy="1834393"/>
      </dsp:txXfrm>
    </dsp:sp>
    <dsp:sp modelId="{C8F34EF2-48F2-4800-AF46-758349141CB6}">
      <dsp:nvSpPr>
        <dsp:cNvPr id="0" name=""/>
        <dsp:cNvSpPr/>
      </dsp:nvSpPr>
      <dsp:spPr>
        <a:xfrm>
          <a:off x="82" y="2298796"/>
          <a:ext cx="7922586" cy="8874585"/>
        </a:xfrm>
        <a:prstGeom prst="rect">
          <a:avLst/>
        </a:prstGeom>
        <a:solidFill>
          <a:schemeClr val="accent3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36" tIns="288036" rIns="384048" bIns="432054" numCol="1" spcCol="1270" anchor="t" anchorCtr="0">
          <a:noAutofit/>
        </a:bodyPr>
        <a:lstStyle/>
        <a:p>
          <a:pPr marL="285750" lvl="1" indent="-285750" algn="ctr" defTabSz="2400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 (Технология)</a:t>
          </a:r>
          <a:endParaRPr lang="ru-RU" sz="5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400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Рисование </a:t>
          </a:r>
          <a:endParaRPr lang="ru-RU" sz="5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400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Основы социальной жизни</a:t>
          </a:r>
          <a:endParaRPr lang="ru-RU" sz="5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400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Информатика</a:t>
          </a:r>
          <a:endParaRPr lang="ru-RU" sz="5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400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Биология</a:t>
          </a:r>
          <a:endParaRPr lang="ru-RU" sz="5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400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География</a:t>
          </a:r>
          <a:endParaRPr lang="ru-RU" sz="5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400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Чтение </a:t>
          </a:r>
          <a:endParaRPr lang="ru-RU" sz="5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400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Русский язык</a:t>
          </a:r>
          <a:endParaRPr lang="ru-RU" sz="5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400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Математика</a:t>
          </a:r>
          <a:endParaRPr lang="ru-RU" sz="5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" y="2298796"/>
        <a:ext cx="7922586" cy="8874585"/>
      </dsp:txXfrm>
    </dsp:sp>
    <dsp:sp modelId="{0C9F517B-56BA-45CB-8F42-5FED11AEE40D}">
      <dsp:nvSpPr>
        <dsp:cNvPr id="0" name=""/>
        <dsp:cNvSpPr/>
      </dsp:nvSpPr>
      <dsp:spPr>
        <a:xfrm>
          <a:off x="9031831" y="464403"/>
          <a:ext cx="7922586" cy="1834393"/>
        </a:xfrm>
        <a:prstGeom prst="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936" tIns="215392" rIns="376936" bIns="215392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Внеурочная деятельность</a:t>
          </a:r>
          <a:endParaRPr lang="ru-RU" sz="5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031831" y="464403"/>
        <a:ext cx="7922586" cy="1834393"/>
      </dsp:txXfrm>
    </dsp:sp>
    <dsp:sp modelId="{84E271A8-58EB-41DE-82A1-1F0D53C83ED8}">
      <dsp:nvSpPr>
        <dsp:cNvPr id="0" name=""/>
        <dsp:cNvSpPr/>
      </dsp:nvSpPr>
      <dsp:spPr>
        <a:xfrm>
          <a:off x="9031831" y="2298796"/>
          <a:ext cx="7922586" cy="8874585"/>
        </a:xfrm>
        <a:prstGeom prst="rect">
          <a:avLst/>
        </a:prstGeom>
        <a:solidFill>
          <a:schemeClr val="accent3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2702" tIns="282702" rIns="376936" bIns="424053" numCol="1" spcCol="1270" anchor="t" anchorCtr="0">
          <a:noAutofit/>
        </a:bodyPr>
        <a:lstStyle/>
        <a:p>
          <a:pPr marL="285750" lvl="1" indent="-285750" algn="ctr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Кружки</a:t>
          </a:r>
          <a:endParaRPr lang="ru-RU" sz="53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Конкурсы</a:t>
          </a:r>
          <a:endParaRPr lang="ru-RU" sz="53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Коллективная деятельность</a:t>
          </a:r>
          <a:endParaRPr lang="ru-RU" sz="53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3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Профориентационные</a:t>
          </a:r>
          <a:r>
            <a:rPr lang="ru-RU" sz="5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игры</a:t>
          </a:r>
          <a:endParaRPr lang="ru-RU" sz="53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3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Профориентационные</a:t>
          </a:r>
          <a:r>
            <a:rPr lang="ru-RU" sz="5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экскурсии</a:t>
          </a:r>
          <a:endParaRPr lang="ru-RU" sz="53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031831" y="2298796"/>
        <a:ext cx="7922586" cy="88745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F8BF62-B3FE-47C2-B454-020490B636A3}">
      <dsp:nvSpPr>
        <dsp:cNvPr id="0" name=""/>
        <dsp:cNvSpPr/>
      </dsp:nvSpPr>
      <dsp:spPr>
        <a:xfrm>
          <a:off x="9554" y="5682"/>
          <a:ext cx="19564291" cy="3750458"/>
        </a:xfrm>
        <a:prstGeom prst="round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Элементарные представления о профессиях</a:t>
          </a:r>
          <a:endParaRPr lang="ru-RU" sz="6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2636" y="188764"/>
        <a:ext cx="19198127" cy="3384294"/>
      </dsp:txXfrm>
    </dsp:sp>
    <dsp:sp modelId="{32A1F53F-90ED-455E-94DF-51EFF82BAA3D}">
      <dsp:nvSpPr>
        <dsp:cNvPr id="0" name=""/>
        <dsp:cNvSpPr/>
      </dsp:nvSpPr>
      <dsp:spPr>
        <a:xfrm>
          <a:off x="19108" y="4086930"/>
          <a:ext cx="19564291" cy="3750458"/>
        </a:xfrm>
        <a:prstGeom prst="round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Осознание приоритета нравственных основ труда, творчества, создание нового</a:t>
          </a:r>
          <a:endParaRPr lang="ru-RU" sz="6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2190" y="4270012"/>
        <a:ext cx="19198127" cy="3384294"/>
      </dsp:txXfrm>
    </dsp:sp>
    <dsp:sp modelId="{E991F0AB-4489-4367-A9AE-9C60A683EDA7}">
      <dsp:nvSpPr>
        <dsp:cNvPr id="0" name=""/>
        <dsp:cNvSpPr/>
      </dsp:nvSpPr>
      <dsp:spPr>
        <a:xfrm>
          <a:off x="9554" y="7881644"/>
          <a:ext cx="19564291" cy="3750458"/>
        </a:xfrm>
        <a:prstGeom prst="round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Потребность и начальные умения выражать себя в различных видах деятельности</a:t>
          </a:r>
          <a:endParaRPr lang="ru-RU" sz="6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2636" y="8064726"/>
        <a:ext cx="19198127" cy="33842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C6B34E-0251-43B4-B034-655273ACBC17}">
      <dsp:nvSpPr>
        <dsp:cNvPr id="0" name=""/>
        <dsp:cNvSpPr/>
      </dsp:nvSpPr>
      <dsp:spPr>
        <a:xfrm>
          <a:off x="82" y="275727"/>
          <a:ext cx="7922586" cy="1834393"/>
        </a:xfrm>
        <a:prstGeom prst="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936" tIns="215392" rIns="376936" bIns="215392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Урочная деятельность</a:t>
          </a:r>
          <a:endParaRPr lang="ru-RU" sz="5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" y="275727"/>
        <a:ext cx="7922586" cy="1834393"/>
      </dsp:txXfrm>
    </dsp:sp>
    <dsp:sp modelId="{C8F34EF2-48F2-4800-AF46-758349141CB6}">
      <dsp:nvSpPr>
        <dsp:cNvPr id="0" name=""/>
        <dsp:cNvSpPr/>
      </dsp:nvSpPr>
      <dsp:spPr>
        <a:xfrm>
          <a:off x="82" y="2110121"/>
          <a:ext cx="7922586" cy="9251936"/>
        </a:xfrm>
        <a:prstGeom prst="rect">
          <a:avLst/>
        </a:prstGeom>
        <a:solidFill>
          <a:schemeClr val="accent3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36" tIns="288036" rIns="384048" bIns="432054" numCol="1" spcCol="1270" anchor="t" anchorCtr="0">
          <a:noAutofit/>
        </a:bodyPr>
        <a:lstStyle/>
        <a:p>
          <a:pPr marL="285750" lvl="1" indent="-285750" algn="ctr" defTabSz="2400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 (Технология) </a:t>
          </a:r>
          <a:endParaRPr lang="ru-RU" sz="5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400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Основы социальной жизни</a:t>
          </a:r>
          <a:endParaRPr lang="ru-RU" sz="5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400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Информатика</a:t>
          </a:r>
          <a:endParaRPr lang="ru-RU" sz="5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400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Биология</a:t>
          </a:r>
          <a:endParaRPr lang="ru-RU" sz="5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400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География</a:t>
          </a:r>
          <a:endParaRPr lang="ru-RU" sz="5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400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Чтение </a:t>
          </a:r>
          <a:endParaRPr lang="ru-RU" sz="5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400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Русский язык</a:t>
          </a:r>
          <a:endParaRPr lang="ru-RU" sz="5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400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Математика</a:t>
          </a:r>
          <a:endParaRPr lang="ru-RU" sz="5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" y="2110121"/>
        <a:ext cx="7922586" cy="9251936"/>
      </dsp:txXfrm>
    </dsp:sp>
    <dsp:sp modelId="{0C9F517B-56BA-45CB-8F42-5FED11AEE40D}">
      <dsp:nvSpPr>
        <dsp:cNvPr id="0" name=""/>
        <dsp:cNvSpPr/>
      </dsp:nvSpPr>
      <dsp:spPr>
        <a:xfrm>
          <a:off x="9031831" y="275727"/>
          <a:ext cx="7922586" cy="1834393"/>
        </a:xfrm>
        <a:prstGeom prst="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6936" tIns="215392" rIns="376936" bIns="215392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Внеурочная деятельность</a:t>
          </a:r>
          <a:endParaRPr lang="ru-RU" sz="5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031831" y="275727"/>
        <a:ext cx="7922586" cy="1834393"/>
      </dsp:txXfrm>
    </dsp:sp>
    <dsp:sp modelId="{84E271A8-58EB-41DE-82A1-1F0D53C83ED8}">
      <dsp:nvSpPr>
        <dsp:cNvPr id="0" name=""/>
        <dsp:cNvSpPr/>
      </dsp:nvSpPr>
      <dsp:spPr>
        <a:xfrm>
          <a:off x="9031831" y="2110121"/>
          <a:ext cx="7922586" cy="9251936"/>
        </a:xfrm>
        <a:prstGeom prst="rect">
          <a:avLst/>
        </a:prstGeom>
        <a:solidFill>
          <a:schemeClr val="accent3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2702" tIns="282702" rIns="376936" bIns="424053" numCol="1" spcCol="1270" anchor="t" anchorCtr="0">
          <a:noAutofit/>
        </a:bodyPr>
        <a:lstStyle/>
        <a:p>
          <a:pPr marL="285750" lvl="1" indent="-285750" algn="ctr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Кружки</a:t>
          </a:r>
          <a:endParaRPr lang="ru-RU" sz="53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Конкурсы</a:t>
          </a:r>
          <a:endParaRPr lang="ru-RU" sz="53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Коллективная деятельность</a:t>
          </a:r>
          <a:endParaRPr lang="ru-RU" sz="53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3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Профориентационные</a:t>
          </a:r>
          <a:r>
            <a:rPr lang="ru-RU" sz="5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игры</a:t>
          </a:r>
          <a:endParaRPr lang="ru-RU" sz="53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3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Профориентационные</a:t>
          </a:r>
          <a:r>
            <a:rPr lang="ru-RU" sz="5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экскурсии</a:t>
          </a:r>
          <a:endParaRPr lang="ru-RU" sz="53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3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Профтестирование</a:t>
          </a:r>
          <a:endParaRPr lang="ru-RU" sz="53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3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Профсамоопределение</a:t>
          </a:r>
          <a:endParaRPr lang="ru-RU" sz="53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355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53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031831" y="2110121"/>
        <a:ext cx="7922586" cy="925193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C6B34E-0251-43B4-B034-655273ACBC17}">
      <dsp:nvSpPr>
        <dsp:cNvPr id="0" name=""/>
        <dsp:cNvSpPr/>
      </dsp:nvSpPr>
      <dsp:spPr>
        <a:xfrm>
          <a:off x="82" y="106367"/>
          <a:ext cx="7922586" cy="1296000"/>
        </a:xfrm>
        <a:prstGeom prst="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0" tIns="182880" rIns="320040" bIns="18288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Урочная деятельность</a:t>
          </a:r>
          <a:endParaRPr lang="ru-RU" sz="4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" y="106367"/>
        <a:ext cx="7922586" cy="1296000"/>
      </dsp:txXfrm>
    </dsp:sp>
    <dsp:sp modelId="{C8F34EF2-48F2-4800-AF46-758349141CB6}">
      <dsp:nvSpPr>
        <dsp:cNvPr id="0" name=""/>
        <dsp:cNvSpPr/>
      </dsp:nvSpPr>
      <dsp:spPr>
        <a:xfrm>
          <a:off x="82" y="1402367"/>
          <a:ext cx="7922586" cy="10129049"/>
        </a:xfrm>
        <a:prstGeom prst="rect">
          <a:avLst/>
        </a:prstGeom>
        <a:solidFill>
          <a:schemeClr val="accent3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8036" tIns="288036" rIns="384048" bIns="432054" numCol="1" spcCol="1270" anchor="t" anchorCtr="0">
          <a:noAutofit/>
        </a:bodyPr>
        <a:lstStyle/>
        <a:p>
          <a:pPr marL="285750" lvl="1" indent="-285750" algn="ctr" defTabSz="2400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 (Технология) </a:t>
          </a:r>
          <a:r>
            <a:rPr lang="ru-RU" sz="4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Модули на выбор</a:t>
          </a:r>
          <a:endParaRPr lang="ru-RU" sz="40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i="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Столярное дело</a:t>
          </a:r>
          <a:endParaRPr lang="ru-RU" sz="40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i="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Слесарное дело</a:t>
          </a:r>
          <a:endParaRPr lang="ru-RU" sz="40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i="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Переплетно-картонажное дело</a:t>
          </a:r>
          <a:endParaRPr lang="ru-RU" sz="40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i="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Швейное дело</a:t>
          </a:r>
          <a:endParaRPr lang="ru-RU" sz="40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i="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Сельскохозяйственный труд</a:t>
          </a:r>
          <a:endParaRPr lang="ru-RU" sz="40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i="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младшего обслуживающего персонала Цветоводство и декоративное садоводство</a:t>
          </a:r>
          <a:endParaRPr lang="ru-RU" sz="40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i="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Художественный труд</a:t>
          </a:r>
          <a:endParaRPr lang="ru-RU" sz="40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i="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Штукатур-маляр</a:t>
          </a:r>
          <a:endParaRPr lang="ru-RU" sz="40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i="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Производство керамических изделий (гончар)</a:t>
          </a:r>
          <a:endParaRPr lang="ru-RU" sz="40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" y="1402367"/>
        <a:ext cx="7922586" cy="10129049"/>
      </dsp:txXfrm>
    </dsp:sp>
    <dsp:sp modelId="{0C9F517B-56BA-45CB-8F42-5FED11AEE40D}">
      <dsp:nvSpPr>
        <dsp:cNvPr id="0" name=""/>
        <dsp:cNvSpPr/>
      </dsp:nvSpPr>
      <dsp:spPr>
        <a:xfrm>
          <a:off x="9031831" y="106367"/>
          <a:ext cx="7922586" cy="1296000"/>
        </a:xfrm>
        <a:prstGeom prst="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0" tIns="182880" rIns="320040" bIns="18288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Внеурочная деятельность</a:t>
          </a:r>
          <a:endParaRPr lang="ru-RU" sz="4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031831" y="106367"/>
        <a:ext cx="7922586" cy="1296000"/>
      </dsp:txXfrm>
    </dsp:sp>
    <dsp:sp modelId="{84E271A8-58EB-41DE-82A1-1F0D53C83ED8}">
      <dsp:nvSpPr>
        <dsp:cNvPr id="0" name=""/>
        <dsp:cNvSpPr/>
      </dsp:nvSpPr>
      <dsp:spPr>
        <a:xfrm>
          <a:off x="9031831" y="1402367"/>
          <a:ext cx="7922586" cy="10129049"/>
        </a:xfrm>
        <a:prstGeom prst="rect">
          <a:avLst/>
        </a:prstGeom>
        <a:solidFill>
          <a:schemeClr val="accent3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30" tIns="240030" rIns="320040" bIns="360045" numCol="1" spcCol="1270" anchor="t" anchorCtr="0">
          <a:noAutofit/>
        </a:bodyPr>
        <a:lstStyle/>
        <a:p>
          <a:pPr marL="285750" lvl="1" indent="-285750" algn="ctr" defTabSz="2000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5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Профориентационные</a:t>
          </a:r>
          <a:r>
            <a:rPr lang="ru-RU" sz="45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консультации</a:t>
          </a:r>
          <a:endParaRPr lang="ru-RU" sz="45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000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5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Профтестирование</a:t>
          </a:r>
          <a:endParaRPr lang="ru-RU" sz="45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000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5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Профсамоопределение</a:t>
          </a:r>
          <a:endParaRPr lang="ru-RU" sz="45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ctr" defTabSz="2000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45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031831" y="1402367"/>
        <a:ext cx="7922586" cy="1012904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F8BF62-B3FE-47C2-B454-020490B636A3}">
      <dsp:nvSpPr>
        <dsp:cNvPr id="0" name=""/>
        <dsp:cNvSpPr/>
      </dsp:nvSpPr>
      <dsp:spPr>
        <a:xfrm>
          <a:off x="9554" y="5824"/>
          <a:ext cx="19564291" cy="2801478"/>
        </a:xfrm>
        <a:prstGeom prst="round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ctr" defTabSz="2667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6000" b="1" i="0" kern="12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Ценностное отношение к труду и творчеству, человеку труда, трудовым достижениям</a:t>
          </a:r>
        </a:p>
        <a:p>
          <a:pPr lvl="0" algn="ctr" defTabSz="2667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6000" b="1" i="0" kern="12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России и человечества, трудолюбие</a:t>
          </a:r>
          <a:endParaRPr lang="ru-RU" sz="60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6311" y="142581"/>
        <a:ext cx="19290777" cy="2527964"/>
      </dsp:txXfrm>
    </dsp:sp>
    <dsp:sp modelId="{32A1F53F-90ED-455E-94DF-51EFF82BAA3D}">
      <dsp:nvSpPr>
        <dsp:cNvPr id="0" name=""/>
        <dsp:cNvSpPr/>
      </dsp:nvSpPr>
      <dsp:spPr>
        <a:xfrm>
          <a:off x="19108" y="3054393"/>
          <a:ext cx="19564291" cy="2801478"/>
        </a:xfrm>
        <a:prstGeom prst="round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i="0" kern="12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Мотивация к самореализации в познавательной и практической, общественно-полезной деятельности</a:t>
          </a:r>
          <a:endParaRPr lang="ru-RU" sz="60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5865" y="3191150"/>
        <a:ext cx="19290777" cy="2527964"/>
      </dsp:txXfrm>
    </dsp:sp>
    <dsp:sp modelId="{E991F0AB-4489-4367-A9AE-9C60A683EDA7}">
      <dsp:nvSpPr>
        <dsp:cNvPr id="0" name=""/>
        <dsp:cNvSpPr/>
      </dsp:nvSpPr>
      <dsp:spPr>
        <a:xfrm>
          <a:off x="9554" y="5888929"/>
          <a:ext cx="19564291" cy="2801478"/>
        </a:xfrm>
        <a:prstGeom prst="round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ctr" defTabSz="2667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6000" b="1" i="0" kern="12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Успешное освоение адаптированной основной</a:t>
          </a:r>
        </a:p>
        <a:p>
          <a:pPr lvl="0" algn="ctr" defTabSz="2667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6000" b="1" i="0" kern="12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общеобразовательной программы для обучающихся с нарушениями интеллекта</a:t>
          </a:r>
          <a:endParaRPr lang="ru-RU" sz="60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6311" y="6025686"/>
        <a:ext cx="19290777" cy="2527964"/>
      </dsp:txXfrm>
    </dsp:sp>
    <dsp:sp modelId="{253BD53F-751D-492F-926F-87B5B01D7377}">
      <dsp:nvSpPr>
        <dsp:cNvPr id="0" name=""/>
        <dsp:cNvSpPr/>
      </dsp:nvSpPr>
      <dsp:spPr>
        <a:xfrm>
          <a:off x="9554" y="8830481"/>
          <a:ext cx="19564291" cy="2801478"/>
        </a:xfrm>
        <a:prstGeom prst="round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b="1" i="0" kern="12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Поступление в учебное заведение для получения специальности</a:t>
          </a:r>
          <a:endParaRPr lang="ru-RU" sz="65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6311" y="8967238"/>
        <a:ext cx="19290777" cy="25279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9564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4391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915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815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0229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2900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4801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549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5230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8951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5398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4842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1569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9616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8449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5028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3326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774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3038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9721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4552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4069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4410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7994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6503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3458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804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653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1256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358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7959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7195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6696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726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007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7930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62688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670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57500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1743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3958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4923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6049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0064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9129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6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95493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910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7866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7493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57135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38348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03933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78130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165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57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963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90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87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198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\\192.168.0.26\! All\заголовок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1" t="15294" r="23365"/>
          <a:stretch/>
        </p:blipFill>
        <p:spPr bwMode="auto">
          <a:xfrm>
            <a:off x="22514" y="0"/>
            <a:ext cx="7410832" cy="3354811"/>
          </a:xfrm>
          <a:prstGeom prst="rect">
            <a:avLst/>
          </a:prstGeom>
          <a:noFill/>
          <a:effectLst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reeform 2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2554"/>
            </a:stretch>
          </a:blipFill>
        </p:spPr>
      </p:sp>
      <p:sp>
        <p:nvSpPr>
          <p:cNvPr id="16" name="TextBox 7"/>
          <p:cNvSpPr txBox="1"/>
          <p:nvPr/>
        </p:nvSpPr>
        <p:spPr>
          <a:xfrm>
            <a:off x="438150" y="3774698"/>
            <a:ext cx="20040599" cy="7694414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0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Связь </a:t>
            </a:r>
          </a:p>
          <a:p>
            <a:pPr algn="ctr">
              <a:spcBef>
                <a:spcPct val="0"/>
              </a:spcBef>
            </a:pPr>
            <a:r>
              <a:rPr lang="ru-RU" sz="10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образовательного маршрута</a:t>
            </a:r>
          </a:p>
          <a:p>
            <a:pPr algn="ctr">
              <a:spcBef>
                <a:spcPct val="0"/>
              </a:spcBef>
            </a:pPr>
            <a:r>
              <a:rPr lang="ru-RU" sz="10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 и будущей профессии</a:t>
            </a:r>
          </a:p>
          <a:p>
            <a:pPr algn="ctr">
              <a:spcBef>
                <a:spcPct val="0"/>
              </a:spcBef>
            </a:pPr>
            <a:r>
              <a:rPr lang="ru-RU" sz="10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 обучающихся с нарушениями интеллекта</a:t>
            </a:r>
            <a:endParaRPr lang="en-US" sz="100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Open Sans Bold"/>
              <a:cs typeface="Times New Roman" panose="02020603050405020304" pitchFamily="18" charset="0"/>
              <a:sym typeface="Open Sans Bold"/>
            </a:endParaRPr>
          </a:p>
        </p:txBody>
      </p:sp>
      <p:sp>
        <p:nvSpPr>
          <p:cNvPr id="17" name="TextBox 8"/>
          <p:cNvSpPr txBox="1"/>
          <p:nvPr/>
        </p:nvSpPr>
        <p:spPr>
          <a:xfrm>
            <a:off x="12553950" y="13132923"/>
            <a:ext cx="8553451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Бушуева Е.И.</a:t>
            </a:r>
          </a:p>
          <a:p>
            <a:pPr algn="r">
              <a:spcBef>
                <a:spcPct val="0"/>
              </a:spcBef>
            </a:pP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Учитель-дефектолог</a:t>
            </a:r>
          </a:p>
          <a:p>
            <a:pPr algn="r">
              <a:spcBef>
                <a:spcPct val="0"/>
              </a:spcBef>
            </a:pP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 МКОУ «Троицкая СОШ № 50»</a:t>
            </a:r>
            <a:endParaRPr lang="en-US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Open Sans Bold"/>
              <a:cs typeface="Times New Roman" panose="02020603050405020304" pitchFamily="18" charset="0"/>
              <a:sym typeface="Open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326693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8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6800" y="3798359"/>
            <a:ext cx="20726400" cy="11650004"/>
            <a:chOff x="-1135" y="-6382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-1135" y="-6382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 anchor="ctr"/>
            <a:lstStyle/>
            <a:p>
              <a:pPr algn="ctr"/>
              <a:endParaRPr lang="ru-RU" sz="4400" b="1" dirty="0">
                <a:solidFill>
                  <a:srgbClr val="9BBB5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66749" y="1701074"/>
            <a:ext cx="20257895" cy="110799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Этап </a:t>
            </a: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 </a:t>
            </a:r>
            <a:r>
              <a:rPr lang="ru-RU" sz="7200" b="1" dirty="0" err="1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общетрудовой</a:t>
            </a:r>
            <a:r>
              <a:rPr lang="ru-RU" sz="7200" b="1" dirty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 подготовки (8-9 классы).</a:t>
            </a:r>
            <a:endParaRPr lang="en-US" sz="7200" b="1" dirty="0">
              <a:solidFill>
                <a:srgbClr val="FFFFFF"/>
              </a:solidFill>
              <a:latin typeface="Times New Roman" panose="02020603050405020304" pitchFamily="18" charset="0"/>
              <a:ea typeface="Open Sans Bold"/>
              <a:cs typeface="Times New Roman" panose="02020603050405020304" pitchFamily="18" charset="0"/>
              <a:sym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20000" y="3624626"/>
            <a:ext cx="3131026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endParaRPr lang="en-US" sz="8143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9395" y="3141845"/>
            <a:ext cx="20726400" cy="1184939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endParaRPr lang="ru-RU" sz="4400" b="1" dirty="0" smtClean="0">
              <a:solidFill>
                <a:srgbClr val="9BBB59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dirty="0" smtClean="0">
                <a:solidFill>
                  <a:srgbClr val="9BBB5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4800" b="1" dirty="0" smtClean="0">
                <a:solidFill>
                  <a:srgbClr val="9BBB5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just"/>
            <a:r>
              <a:rPr lang="ru-RU" sz="4800" b="1" dirty="0" smtClean="0">
                <a:solidFill>
                  <a:srgbClr val="9BBB5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Формирование </a:t>
            </a:r>
            <a:r>
              <a:rPr lang="ru-RU" sz="4800" b="1" dirty="0">
                <a:solidFill>
                  <a:srgbClr val="9BBB5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мотивационной готовности к профессиональному образованию и трудовой деятельности;</a:t>
            </a:r>
          </a:p>
          <a:p>
            <a:pPr algn="just"/>
            <a:r>
              <a:rPr lang="ru-RU" sz="4800" b="1" dirty="0" smtClean="0">
                <a:solidFill>
                  <a:srgbClr val="9BBB5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Формирование </a:t>
            </a:r>
            <a:r>
              <a:rPr lang="ru-RU" sz="4800" b="1" dirty="0">
                <a:solidFill>
                  <a:srgbClr val="9BBB5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 к социально-профессиональной адаптации в обществе;</a:t>
            </a:r>
          </a:p>
          <a:p>
            <a:pPr algn="just"/>
            <a:r>
              <a:rPr lang="ru-RU" sz="4800" b="1" dirty="0" smtClean="0">
                <a:solidFill>
                  <a:srgbClr val="9BBB5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Формирование </a:t>
            </a:r>
            <a:r>
              <a:rPr lang="ru-RU" sz="4800" b="1" dirty="0">
                <a:solidFill>
                  <a:srgbClr val="9BBB5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о системе профессионального образования, знакомство с условиями и основами трудоустройства, трудового права;</a:t>
            </a:r>
          </a:p>
          <a:p>
            <a:pPr algn="just"/>
            <a:r>
              <a:rPr lang="ru-RU" sz="4800" b="1" dirty="0" smtClean="0">
                <a:solidFill>
                  <a:srgbClr val="9BBB5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Развитие </a:t>
            </a:r>
            <a:r>
              <a:rPr lang="ru-RU" sz="4800" b="1" dirty="0">
                <a:solidFill>
                  <a:srgbClr val="9BBB5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коммуникативных навыков, необходимых в профессиональной деятельности, формирование навыков и культуры делового общения;</a:t>
            </a:r>
          </a:p>
          <a:p>
            <a:pPr algn="just"/>
            <a:r>
              <a:rPr lang="ru-RU" sz="4800" b="1" dirty="0" smtClean="0">
                <a:solidFill>
                  <a:srgbClr val="9BBB5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Сопровождение </a:t>
            </a:r>
            <a:r>
              <a:rPr lang="ru-RU" sz="4800" b="1" dirty="0">
                <a:solidFill>
                  <a:srgbClr val="9BBB5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составлении профессиональных планов с учетом индивидуальных предпочтений и реальных возможностей профессионального обучения по выбранному направлению (оценка адекватности профессиональных </a:t>
            </a:r>
            <a:r>
              <a:rPr lang="ru-RU" sz="4800" b="1" dirty="0" smtClean="0">
                <a:solidFill>
                  <a:srgbClr val="9BBB5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планов, корректировка </a:t>
            </a:r>
            <a:r>
              <a:rPr lang="ru-RU" sz="4800" b="1" dirty="0">
                <a:solidFill>
                  <a:srgbClr val="9BBB5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необходимости</a:t>
            </a:r>
            <a:r>
              <a:rPr lang="ru-RU" sz="4800" b="1" dirty="0" smtClean="0">
                <a:solidFill>
                  <a:srgbClr val="9BBB5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800" b="1" dirty="0">
              <a:solidFill>
                <a:srgbClr val="9BBB59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65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8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2498" y="3283431"/>
            <a:ext cx="20726400" cy="11650004"/>
            <a:chOff x="-1135" y="-6382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-1135" y="-6382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 anchor="ctr"/>
            <a:lstStyle/>
            <a:p>
              <a:pPr algn="ctr"/>
              <a:endParaRPr lang="ru-RU" sz="4400" b="1" dirty="0">
                <a:solidFill>
                  <a:srgbClr val="9BBB5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66749" y="1701074"/>
            <a:ext cx="20257895" cy="110799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О</a:t>
            </a:r>
            <a:r>
              <a:rPr lang="en-US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c</a:t>
            </a:r>
            <a:r>
              <a:rPr lang="ru-RU" sz="7200" b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новные</a:t>
            </a: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 формы  реализации</a:t>
            </a:r>
            <a:endParaRPr lang="en-US" sz="7200" b="1" dirty="0">
              <a:solidFill>
                <a:srgbClr val="FFFFFF"/>
              </a:solidFill>
              <a:latin typeface="Times New Roman" panose="02020603050405020304" pitchFamily="18" charset="0"/>
              <a:ea typeface="Open Sans Bold"/>
              <a:cs typeface="Times New Roman" panose="02020603050405020304" pitchFamily="18" charset="0"/>
              <a:sym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562350" y="7749087"/>
            <a:ext cx="3131026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endParaRPr lang="en-US" sz="8143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1507304610"/>
              </p:ext>
            </p:extLst>
          </p:nvPr>
        </p:nvGraphicFramePr>
        <p:xfrm>
          <a:off x="1962150" y="3326525"/>
          <a:ext cx="16954500" cy="11637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0377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8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6800" y="3798359"/>
            <a:ext cx="20726400" cy="11650004"/>
            <a:chOff x="-1135" y="-6382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-1135" y="-6382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 anchor="ctr"/>
            <a:lstStyle/>
            <a:p>
              <a:pPr algn="ctr"/>
              <a:endParaRPr lang="ru-RU" sz="4400" b="1" dirty="0">
                <a:solidFill>
                  <a:srgbClr val="9BBB5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66749" y="1793406"/>
            <a:ext cx="20257895" cy="923330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sz="6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допрофессиональной</a:t>
            </a:r>
            <a:r>
              <a:rPr lang="ru-RU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подготовки (10-11-12 классы</a:t>
            </a:r>
            <a:r>
              <a:rPr lang="ru-RU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6000" b="1" dirty="0">
              <a:solidFill>
                <a:schemeClr val="bg1"/>
              </a:solidFill>
              <a:latin typeface="Times New Roman" panose="02020603050405020304" pitchFamily="18" charset="0"/>
              <a:ea typeface="Open Sans Bold"/>
              <a:cs typeface="Times New Roman" panose="02020603050405020304" pitchFamily="18" charset="0"/>
              <a:sym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20000" y="3624626"/>
            <a:ext cx="3131026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endParaRPr lang="en-US" sz="8143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9395" y="4157509"/>
            <a:ext cx="20726400" cy="981807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endParaRPr lang="ru-RU" sz="4400" b="1" dirty="0" smtClean="0">
              <a:solidFill>
                <a:srgbClr val="9BBB59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6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60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6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Развитие </a:t>
            </a:r>
            <a:r>
              <a:rPr lang="ru-RU" sz="6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личностной целеустремленности и мотивационной готовности к профессиональному образованию и трудовой </a:t>
            </a:r>
            <a:r>
              <a:rPr lang="ru-RU" sz="6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endParaRPr lang="ru-RU" sz="60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6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Корректировка </a:t>
            </a:r>
            <a:r>
              <a:rPr lang="ru-RU" sz="6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и профессиональных планов </a:t>
            </a:r>
            <a:r>
              <a:rPr lang="ru-RU" sz="6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endParaRPr lang="ru-RU" sz="60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6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Формирование </a:t>
            </a:r>
            <a:r>
              <a:rPr lang="ru-RU" sz="6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трудового поведения, навыков делового общения, взаимодействия в коллективе процессе профессионально-трудовой </a:t>
            </a:r>
            <a:r>
              <a:rPr lang="ru-RU" sz="6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endParaRPr lang="ru-RU" sz="60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4800" b="1" dirty="0">
              <a:solidFill>
                <a:srgbClr val="9BBB59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32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8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2498" y="3283431"/>
            <a:ext cx="20726400" cy="11650004"/>
            <a:chOff x="-1135" y="-6382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-1135" y="-6382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 anchor="ctr"/>
            <a:lstStyle/>
            <a:p>
              <a:pPr algn="ctr"/>
              <a:endParaRPr lang="ru-RU" sz="4400" b="1" dirty="0">
                <a:solidFill>
                  <a:srgbClr val="9BBB5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66749" y="1147077"/>
            <a:ext cx="20257895" cy="22159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О</a:t>
            </a:r>
            <a:r>
              <a:rPr lang="en-US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c</a:t>
            </a:r>
            <a:r>
              <a:rPr lang="ru-RU" sz="7200" b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новные</a:t>
            </a: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 формы  </a:t>
            </a: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реализации в системе коррекционных школ</a:t>
            </a:r>
            <a:endParaRPr lang="en-US" sz="7200" b="1" dirty="0">
              <a:solidFill>
                <a:srgbClr val="FFFFFF"/>
              </a:solidFill>
              <a:latin typeface="Times New Roman" panose="02020603050405020304" pitchFamily="18" charset="0"/>
              <a:ea typeface="Open Sans Bold"/>
              <a:cs typeface="Times New Roman" panose="02020603050405020304" pitchFamily="18" charset="0"/>
              <a:sym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562350" y="7749087"/>
            <a:ext cx="3131026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endParaRPr lang="en-US" sz="8143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1200065952"/>
              </p:ext>
            </p:extLst>
          </p:nvPr>
        </p:nvGraphicFramePr>
        <p:xfrm>
          <a:off x="1962150" y="3326525"/>
          <a:ext cx="16954500" cy="11637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9992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8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2498" y="3283431"/>
            <a:ext cx="20726400" cy="11650004"/>
            <a:chOff x="-1135" y="-6382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-1135" y="-6382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 anchor="ctr"/>
            <a:lstStyle/>
            <a:p>
              <a:pPr algn="ctr"/>
              <a:endParaRPr lang="ru-RU" sz="4400" b="1" dirty="0">
                <a:solidFill>
                  <a:srgbClr val="9BBB5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66749" y="1147077"/>
            <a:ext cx="20257895" cy="22159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Результаты этапов </a:t>
            </a:r>
            <a:r>
              <a:rPr lang="ru-RU" sz="7200" b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общетрудовой</a:t>
            </a: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 и </a:t>
            </a:r>
            <a:r>
              <a:rPr lang="ru-RU" sz="7200" b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допрофессиональной</a:t>
            </a: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 подготовки  </a:t>
            </a:r>
            <a:endParaRPr lang="en-US" sz="7200" b="1" dirty="0">
              <a:solidFill>
                <a:srgbClr val="FFFFFF"/>
              </a:solidFill>
              <a:latin typeface="Times New Roman" panose="02020603050405020304" pitchFamily="18" charset="0"/>
              <a:ea typeface="Open Sans Bold"/>
              <a:cs typeface="Times New Roman" panose="02020603050405020304" pitchFamily="18" charset="0"/>
              <a:sym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562350" y="7749087"/>
            <a:ext cx="3131026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endParaRPr lang="en-US" sz="8143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767008281"/>
              </p:ext>
            </p:extLst>
          </p:nvPr>
        </p:nvGraphicFramePr>
        <p:xfrm>
          <a:off x="1047750" y="3295649"/>
          <a:ext cx="19583400" cy="11637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9044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8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8150" y="3314306"/>
            <a:ext cx="20726400" cy="11650004"/>
            <a:chOff x="0" y="0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 anchor="ctr"/>
            <a:lstStyle/>
            <a:p>
              <a:pPr algn="ctr"/>
              <a:r>
                <a:rPr lang="ru-RU" sz="6000" b="1" dirty="0" smtClean="0">
                  <a:solidFill>
                    <a:schemeClr val="accent3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Главная цель образования:</a:t>
              </a:r>
            </a:p>
            <a:p>
              <a:pPr algn="ctr"/>
              <a:r>
                <a:rPr lang="ru-RU" sz="6000" b="1" dirty="0" smtClean="0">
                  <a:solidFill>
                    <a:schemeClr val="accent3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социализация и трудовое обучение </a:t>
              </a:r>
            </a:p>
            <a:p>
              <a:pPr algn="ctr"/>
              <a:r>
                <a:rPr lang="ru-RU" sz="6000" b="1" dirty="0" smtClean="0">
                  <a:solidFill>
                    <a:schemeClr val="accent3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Учебные программы:</a:t>
              </a:r>
            </a:p>
            <a:p>
              <a:pPr algn="ctr"/>
              <a:r>
                <a:rPr lang="ru-RU" sz="6000" b="1" dirty="0" smtClean="0">
                  <a:solidFill>
                    <a:schemeClr val="accent3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практическая направленность</a:t>
              </a:r>
            </a:p>
            <a:p>
              <a:pPr algn="ctr"/>
              <a:r>
                <a:rPr lang="ru-RU" sz="6000" b="1" dirty="0" smtClean="0">
                  <a:solidFill>
                    <a:schemeClr val="accent3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Приоритет:</a:t>
              </a:r>
            </a:p>
            <a:p>
              <a:pPr algn="ctr"/>
              <a:r>
                <a:rPr lang="ru-RU" sz="6000" b="1" dirty="0" smtClean="0">
                  <a:solidFill>
                    <a:schemeClr val="accent3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формирование жизненных компетенций: самообслуживание, бытовые навыки</a:t>
              </a:r>
            </a:p>
            <a:p>
              <a:pPr algn="ctr"/>
              <a:r>
                <a:rPr lang="ru-RU" sz="6000" b="1" dirty="0" smtClean="0">
                  <a:solidFill>
                    <a:schemeClr val="accent3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умение ориентироваться в пространстве и времени коммуникативные навыки</a:t>
              </a:r>
            </a:p>
            <a:p>
              <a:pPr algn="ctr"/>
              <a:endParaRPr lang="ru-RU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806664" y="900762"/>
            <a:ext cx="20257895" cy="22159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От академических знаний  к практическим действиям </a:t>
            </a:r>
            <a:endParaRPr lang="en-US" sz="7200" b="1" dirty="0">
              <a:solidFill>
                <a:srgbClr val="FFFFFF"/>
              </a:solidFill>
              <a:latin typeface="Times New Roman" panose="02020603050405020304" pitchFamily="18" charset="0"/>
              <a:ea typeface="Open Sans Bold"/>
              <a:cs typeface="Times New Roman" panose="02020603050405020304" pitchFamily="18" charset="0"/>
              <a:sym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20000" y="3624626"/>
            <a:ext cx="3131026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endParaRPr lang="en-US" sz="8143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8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2498" y="3283431"/>
            <a:ext cx="20726400" cy="11650004"/>
            <a:chOff x="-1135" y="-6382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-1135" y="-6382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 anchor="ctr"/>
            <a:lstStyle/>
            <a:p>
              <a:pPr algn="ctr"/>
              <a:endParaRPr lang="ru-RU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66749" y="1701074"/>
            <a:ext cx="20257895" cy="110799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Этапы профориентации</a:t>
            </a:r>
            <a:endParaRPr lang="en-US" sz="7200" b="1" dirty="0">
              <a:solidFill>
                <a:srgbClr val="FFFFFF"/>
              </a:solidFill>
              <a:latin typeface="Times New Roman" panose="02020603050405020304" pitchFamily="18" charset="0"/>
              <a:ea typeface="Open Sans Bold"/>
              <a:cs typeface="Times New Roman" panose="02020603050405020304" pitchFamily="18" charset="0"/>
              <a:sym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20000" y="3624626"/>
            <a:ext cx="3131026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endParaRPr lang="en-US" sz="8143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622078169"/>
              </p:ext>
            </p:extLst>
          </p:nvPr>
        </p:nvGraphicFramePr>
        <p:xfrm>
          <a:off x="432498" y="3283431"/>
          <a:ext cx="20492146" cy="11650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7049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8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2498" y="3283431"/>
            <a:ext cx="20726400" cy="11650004"/>
            <a:chOff x="-1135" y="-6382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-1135" y="-6382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 anchor="ctr"/>
            <a:lstStyle/>
            <a:p>
              <a:pPr algn="ctr"/>
              <a:endParaRPr lang="ru-RU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66749" y="1147077"/>
            <a:ext cx="20257895" cy="22159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Пропедевтический </a:t>
            </a:r>
            <a:r>
              <a:rPr lang="ru-RU" sz="7200" b="1" dirty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этап предпрофессиональной подготовки (1-4 классы</a:t>
            </a: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)</a:t>
            </a:r>
            <a:endParaRPr lang="en-US" sz="7200" b="1" dirty="0">
              <a:solidFill>
                <a:srgbClr val="FFFFFF"/>
              </a:solidFill>
              <a:latin typeface="Times New Roman" panose="02020603050405020304" pitchFamily="18" charset="0"/>
              <a:ea typeface="Open Sans Bold"/>
              <a:cs typeface="Times New Roman" panose="02020603050405020304" pitchFamily="18" charset="0"/>
              <a:sym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20000" y="3624626"/>
            <a:ext cx="3131026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endParaRPr lang="en-US" sz="8143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2498" y="3829050"/>
            <a:ext cx="9911652" cy="10341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6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6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6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 профессии</a:t>
            </a:r>
          </a:p>
          <a:p>
            <a:pPr algn="ctr"/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преставлений о профессии</a:t>
            </a:r>
          </a:p>
          <a:p>
            <a:pPr algn="ctr"/>
            <a:r>
              <a:rPr lang="ru-RU" sz="60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ручных умений и действий</a:t>
            </a:r>
          </a:p>
          <a:p>
            <a:pPr algn="ctr"/>
            <a:r>
              <a:rPr lang="ru-RU" sz="6000" b="1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навыков самообслуживания </a:t>
            </a:r>
          </a:p>
          <a:p>
            <a:pPr algn="ctr"/>
            <a:endParaRPr lang="ru-RU" sz="66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1962" y="3919274"/>
            <a:ext cx="10805032" cy="11014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636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8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2498" y="3283431"/>
            <a:ext cx="20726400" cy="11650004"/>
            <a:chOff x="-1135" y="-6382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-1135" y="-6382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 anchor="ctr"/>
            <a:lstStyle/>
            <a:p>
              <a:pPr algn="ctr"/>
              <a:endParaRPr lang="ru-RU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66749" y="1701074"/>
            <a:ext cx="20257895" cy="110799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О</a:t>
            </a:r>
            <a:r>
              <a:rPr lang="en-US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c</a:t>
            </a:r>
            <a:r>
              <a:rPr lang="ru-RU" sz="7200" b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нов</a:t>
            </a:r>
            <a:r>
              <a:rPr lang="ru-RU" sz="7200" b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ные</a:t>
            </a: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 формы  реализации</a:t>
            </a:r>
            <a:endParaRPr lang="en-US" sz="7200" b="1" dirty="0">
              <a:solidFill>
                <a:srgbClr val="FFFFFF"/>
              </a:solidFill>
              <a:latin typeface="Times New Roman" panose="02020603050405020304" pitchFamily="18" charset="0"/>
              <a:ea typeface="Open Sans Bold"/>
              <a:cs typeface="Times New Roman" panose="02020603050405020304" pitchFamily="18" charset="0"/>
              <a:sym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562350" y="7749087"/>
            <a:ext cx="3131026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endParaRPr lang="en-US" sz="8143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413612252"/>
              </p:ext>
            </p:extLst>
          </p:nvPr>
        </p:nvGraphicFramePr>
        <p:xfrm>
          <a:off x="1962150" y="3326525"/>
          <a:ext cx="16954500" cy="11637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5407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8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2498" y="3283431"/>
            <a:ext cx="20726400" cy="11650004"/>
            <a:chOff x="-1135" y="-6382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-1135" y="-6382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 anchor="ctr"/>
            <a:lstStyle/>
            <a:p>
              <a:pPr algn="ctr"/>
              <a:endParaRPr lang="ru-RU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66749" y="1701074"/>
            <a:ext cx="20257895" cy="110799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Результаты</a:t>
            </a: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 </a:t>
            </a:r>
            <a:r>
              <a:rPr lang="ru-RU" sz="7200" b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предподготовки</a:t>
            </a:r>
            <a:endParaRPr lang="en-US" sz="7200" b="1" dirty="0">
              <a:solidFill>
                <a:srgbClr val="FFFFFF"/>
              </a:solidFill>
              <a:latin typeface="Times New Roman" panose="02020603050405020304" pitchFamily="18" charset="0"/>
              <a:ea typeface="Open Sans Bold"/>
              <a:cs typeface="Times New Roman" panose="02020603050405020304" pitchFamily="18" charset="0"/>
              <a:sym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562350" y="7749087"/>
            <a:ext cx="3131026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endParaRPr lang="en-US" sz="8143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09430783"/>
              </p:ext>
            </p:extLst>
          </p:nvPr>
        </p:nvGraphicFramePr>
        <p:xfrm>
          <a:off x="1047750" y="3295649"/>
          <a:ext cx="19583400" cy="11637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5576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8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6800" y="3798359"/>
            <a:ext cx="20726400" cy="11650004"/>
            <a:chOff x="-1135" y="-6382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-1135" y="-6382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 anchor="ctr"/>
            <a:lstStyle/>
            <a:p>
              <a:pPr algn="ctr"/>
              <a:endParaRPr lang="ru-RU" sz="4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66749" y="1147077"/>
            <a:ext cx="20257895" cy="22159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Этап начального </a:t>
            </a:r>
            <a:r>
              <a:rPr lang="ru-RU" sz="7200" b="1" dirty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трудового </a:t>
            </a: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воспитания</a:t>
            </a:r>
          </a:p>
          <a:p>
            <a:pPr algn="ctr">
              <a:spcBef>
                <a:spcPct val="0"/>
              </a:spcBef>
            </a:pP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 </a:t>
            </a:r>
            <a:r>
              <a:rPr lang="ru-RU" sz="7200" b="1" dirty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(5-7 классы</a:t>
            </a: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)</a:t>
            </a:r>
            <a:endParaRPr lang="en-US" sz="7200" b="1" dirty="0">
              <a:solidFill>
                <a:srgbClr val="FFFFFF"/>
              </a:solidFill>
              <a:latin typeface="Times New Roman" panose="02020603050405020304" pitchFamily="18" charset="0"/>
              <a:ea typeface="Open Sans Bold"/>
              <a:cs typeface="Times New Roman" panose="02020603050405020304" pitchFamily="18" charset="0"/>
              <a:sym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20000" y="3624626"/>
            <a:ext cx="3131026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endParaRPr lang="en-US" sz="8143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2498" y="2998053"/>
            <a:ext cx="20726400" cy="1043362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endParaRPr lang="ru-RU" sz="66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6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66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66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*формирование  </a:t>
            </a:r>
            <a:r>
              <a:rPr lang="ru-RU" sz="5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мотивации к трудовой деятельности, устойчивого интереса к труду, элементарных знаний и представлений о профессиях;</a:t>
            </a:r>
          </a:p>
          <a:p>
            <a:pPr algn="ctr"/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*формирование </a:t>
            </a:r>
            <a:r>
              <a:rPr lang="ru-RU" sz="5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коммуникативных навыков, необходимых для межличностного общения в коллективной трудовой деятельности;</a:t>
            </a:r>
          </a:p>
          <a:p>
            <a:pPr algn="ctr"/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5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в формировании </a:t>
            </a:r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умений оценивать свои силы, возможности, способности, опираться на позитивные качества личности;</a:t>
            </a:r>
          </a:p>
          <a:p>
            <a:pPr algn="ctr"/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 </a:t>
            </a:r>
            <a:r>
              <a:rPr lang="ru-RU" sz="5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учебно-трудовых возможностей </a:t>
            </a:r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85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8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2498" y="3283431"/>
            <a:ext cx="20726400" cy="11650004"/>
            <a:chOff x="-1135" y="-6382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-1135" y="-6382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 anchor="ctr"/>
            <a:lstStyle/>
            <a:p>
              <a:pPr algn="ctr"/>
              <a:endParaRPr lang="ru-RU" sz="4400" b="1" dirty="0">
                <a:solidFill>
                  <a:srgbClr val="9BBB5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66749" y="1701074"/>
            <a:ext cx="20257895" cy="110799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О</a:t>
            </a:r>
            <a:r>
              <a:rPr lang="en-US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c</a:t>
            </a:r>
            <a:r>
              <a:rPr lang="ru-RU" sz="7200" b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новные</a:t>
            </a: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 формы  реализации</a:t>
            </a:r>
            <a:endParaRPr lang="en-US" sz="7200" b="1" dirty="0">
              <a:solidFill>
                <a:srgbClr val="FFFFFF"/>
              </a:solidFill>
              <a:latin typeface="Times New Roman" panose="02020603050405020304" pitchFamily="18" charset="0"/>
              <a:ea typeface="Open Sans Bold"/>
              <a:cs typeface="Times New Roman" panose="02020603050405020304" pitchFamily="18" charset="0"/>
              <a:sym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562350" y="7749087"/>
            <a:ext cx="3131026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endParaRPr lang="en-US" sz="8143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1688451224"/>
              </p:ext>
            </p:extLst>
          </p:nvPr>
        </p:nvGraphicFramePr>
        <p:xfrm>
          <a:off x="1962150" y="3326525"/>
          <a:ext cx="16954500" cy="11637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8119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8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2498" y="3283431"/>
            <a:ext cx="20726400" cy="11650004"/>
            <a:chOff x="-1135" y="-6382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-1135" y="-6382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 anchor="ctr"/>
            <a:lstStyle/>
            <a:p>
              <a:pPr algn="ctr"/>
              <a:endParaRPr lang="ru-RU" sz="4400" b="1" dirty="0">
                <a:solidFill>
                  <a:srgbClr val="9BBB5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66749" y="1701074"/>
            <a:ext cx="20257895" cy="110799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Результаты </a:t>
            </a:r>
            <a:r>
              <a:rPr lang="ru-RU" sz="72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начального трудового воспитания</a:t>
            </a:r>
            <a:endParaRPr lang="en-US" sz="7200" b="1" dirty="0">
              <a:solidFill>
                <a:srgbClr val="FFFFFF"/>
              </a:solidFill>
              <a:latin typeface="Times New Roman" panose="02020603050405020304" pitchFamily="18" charset="0"/>
              <a:ea typeface="Open Sans Bold"/>
              <a:cs typeface="Times New Roman" panose="02020603050405020304" pitchFamily="18" charset="0"/>
              <a:sym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562350" y="7749087"/>
            <a:ext cx="3131026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endParaRPr lang="en-US" sz="8143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75697271"/>
              </p:ext>
            </p:extLst>
          </p:nvPr>
        </p:nvGraphicFramePr>
        <p:xfrm>
          <a:off x="1047750" y="3295649"/>
          <a:ext cx="19583400" cy="11637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2879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580</Words>
  <Application>Microsoft Office PowerPoint</Application>
  <PresentationFormat>Произвольный</PresentationFormat>
  <Paragraphs>135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Times New Roman</vt:lpstr>
      <vt:lpstr>Open Sans Bold</vt:lpstr>
      <vt:lpstr>Calibri</vt:lpstr>
      <vt:lpstr>Office Theme</vt:lpstr>
      <vt:lpstr>1_Office Theme</vt:lpstr>
      <vt:lpstr>2_Office Theme</vt:lpstr>
      <vt:lpstr>3_Office Theme</vt:lpstr>
      <vt:lpstr>4_Office Theme</vt:lpstr>
      <vt:lpstr>6_Office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Beige Green Business Bold Type Labor Day Yard Sign</dc:title>
  <dc:creator>Екатерина</dc:creator>
  <cp:lastModifiedBy>Екатерина</cp:lastModifiedBy>
  <cp:revision>33</cp:revision>
  <dcterms:created xsi:type="dcterms:W3CDTF">2006-08-16T00:00:00Z</dcterms:created>
  <dcterms:modified xsi:type="dcterms:W3CDTF">2026-08-26T19:13:34Z</dcterms:modified>
  <dc:identifier>DAGxDkrw_8E</dc:identifier>
</cp:coreProperties>
</file>