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4" r:id="rId6"/>
    <p:sldId id="261" r:id="rId7"/>
    <p:sldId id="262" r:id="rId8"/>
    <p:sldId id="263" r:id="rId9"/>
    <p:sldId id="265" r:id="rId10"/>
    <p:sldId id="259" r:id="rId11"/>
  </p:sldIdLst>
  <p:sldSz cx="21602700" cy="161925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-13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D6C135-D550-4663-BB91-663BE874982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B52BE3-7087-4F42-AEC8-C99D267045B0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ru-RU" b="1" dirty="0" smtClean="0"/>
            <a:t>Пройти профессиональное тестирование</a:t>
          </a:r>
          <a:endParaRPr lang="ru-RU" dirty="0"/>
        </a:p>
      </dgm:t>
    </dgm:pt>
    <dgm:pt modelId="{25964848-E275-470F-A67A-183AE9874346}" type="parTrans" cxnId="{C5B83549-21D0-4264-8DE8-178F465735FE}">
      <dgm:prSet/>
      <dgm:spPr/>
      <dgm:t>
        <a:bodyPr/>
        <a:lstStyle/>
        <a:p>
          <a:endParaRPr lang="ru-RU"/>
        </a:p>
      </dgm:t>
    </dgm:pt>
    <dgm:pt modelId="{37B22583-5544-4E93-B0A6-1D200F7D3A54}" type="sibTrans" cxnId="{C5B83549-21D0-4264-8DE8-178F465735FE}">
      <dgm:prSet/>
      <dgm:spPr/>
      <dgm:t>
        <a:bodyPr/>
        <a:lstStyle/>
        <a:p>
          <a:endParaRPr lang="ru-RU"/>
        </a:p>
      </dgm:t>
    </dgm:pt>
    <dgm:pt modelId="{DFFF924D-210C-45A3-99D3-4DC5860A06AB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ru-RU" b="1" smtClean="0"/>
            <a:t>Найти учебное заведение рядом</a:t>
          </a:r>
          <a:endParaRPr lang="ru-RU"/>
        </a:p>
      </dgm:t>
    </dgm:pt>
    <dgm:pt modelId="{149B083E-C9B2-449B-ADF7-833E8760520D}" type="parTrans" cxnId="{B409ED54-0702-4FC9-A959-D39B75FB9CDD}">
      <dgm:prSet/>
      <dgm:spPr/>
      <dgm:t>
        <a:bodyPr/>
        <a:lstStyle/>
        <a:p>
          <a:endParaRPr lang="ru-RU"/>
        </a:p>
      </dgm:t>
    </dgm:pt>
    <dgm:pt modelId="{D713376D-80A8-4886-9ADF-5734FEAF2A71}" type="sibTrans" cxnId="{B409ED54-0702-4FC9-A959-D39B75FB9CDD}">
      <dgm:prSet/>
      <dgm:spPr/>
      <dgm:t>
        <a:bodyPr/>
        <a:lstStyle/>
        <a:p>
          <a:endParaRPr lang="ru-RU"/>
        </a:p>
      </dgm:t>
    </dgm:pt>
    <dgm:pt modelId="{E05983F7-C223-4BB5-8D3D-7AAE52B61C86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ru-RU" b="1" smtClean="0"/>
            <a:t>Советы для родителей</a:t>
          </a:r>
          <a:endParaRPr lang="ru-RU"/>
        </a:p>
      </dgm:t>
    </dgm:pt>
    <dgm:pt modelId="{55B9F369-ED14-430E-9913-EF1B72FAAB46}" type="parTrans" cxnId="{3C97DA50-377E-4C43-8288-D0FA949EDF6A}">
      <dgm:prSet/>
      <dgm:spPr/>
      <dgm:t>
        <a:bodyPr/>
        <a:lstStyle/>
        <a:p>
          <a:endParaRPr lang="ru-RU"/>
        </a:p>
      </dgm:t>
    </dgm:pt>
    <dgm:pt modelId="{8C4055F1-205D-4667-B979-882236198135}" type="sibTrans" cxnId="{3C97DA50-377E-4C43-8288-D0FA949EDF6A}">
      <dgm:prSet/>
      <dgm:spPr/>
      <dgm:t>
        <a:bodyPr/>
        <a:lstStyle/>
        <a:p>
          <a:endParaRPr lang="ru-RU"/>
        </a:p>
      </dgm:t>
    </dgm:pt>
    <dgm:pt modelId="{6055583D-2301-4A9F-B51A-92A10A641F75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ru-RU" b="1" dirty="0" smtClean="0"/>
            <a:t>Советы выпускникам</a:t>
          </a:r>
          <a:endParaRPr lang="ru-RU" dirty="0"/>
        </a:p>
      </dgm:t>
    </dgm:pt>
    <dgm:pt modelId="{13CAD7FF-27C4-4CDD-9F17-179818DF95ED}" type="parTrans" cxnId="{ED445D59-B0AC-4353-8ED8-F1BE82400D56}">
      <dgm:prSet/>
      <dgm:spPr/>
      <dgm:t>
        <a:bodyPr/>
        <a:lstStyle/>
        <a:p>
          <a:endParaRPr lang="ru-RU"/>
        </a:p>
      </dgm:t>
    </dgm:pt>
    <dgm:pt modelId="{E392B47A-A615-492E-B10C-581B9E60EACD}" type="sibTrans" cxnId="{ED445D59-B0AC-4353-8ED8-F1BE82400D56}">
      <dgm:prSet/>
      <dgm:spPr/>
      <dgm:t>
        <a:bodyPr/>
        <a:lstStyle/>
        <a:p>
          <a:endParaRPr lang="ru-RU"/>
        </a:p>
      </dgm:t>
    </dgm:pt>
    <dgm:pt modelId="{0C851C92-C8DD-4766-99BC-0086646B084A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ru-RU" b="1" smtClean="0"/>
            <a:t>Актуальные новости и события</a:t>
          </a:r>
          <a:endParaRPr lang="ru-RU"/>
        </a:p>
      </dgm:t>
    </dgm:pt>
    <dgm:pt modelId="{F3153205-2CFD-46E8-AE1C-97B6E8C3164D}" type="parTrans" cxnId="{557F6FC8-D78D-4007-8507-82264DCE505A}">
      <dgm:prSet/>
      <dgm:spPr/>
      <dgm:t>
        <a:bodyPr/>
        <a:lstStyle/>
        <a:p>
          <a:endParaRPr lang="ru-RU"/>
        </a:p>
      </dgm:t>
    </dgm:pt>
    <dgm:pt modelId="{8510AD80-C69C-416C-B885-79D54EC8B493}" type="sibTrans" cxnId="{557F6FC8-D78D-4007-8507-82264DCE505A}">
      <dgm:prSet/>
      <dgm:spPr/>
      <dgm:t>
        <a:bodyPr/>
        <a:lstStyle/>
        <a:p>
          <a:endParaRPr lang="ru-RU"/>
        </a:p>
      </dgm:t>
    </dgm:pt>
    <dgm:pt modelId="{9EC3F614-93D5-4B75-ABDF-503EE76C8916}">
      <dgm:prSet/>
      <dgm:spPr>
        <a:solidFill>
          <a:schemeClr val="accent3"/>
        </a:solidFill>
      </dgm:spPr>
      <dgm:t>
        <a:bodyPr/>
        <a:lstStyle/>
        <a:p>
          <a:pPr rtl="0"/>
          <a:r>
            <a:rPr lang="ru-RU" b="1" smtClean="0"/>
            <a:t>Найти профессию будущего</a:t>
          </a:r>
          <a:endParaRPr lang="ru-RU"/>
        </a:p>
      </dgm:t>
    </dgm:pt>
    <dgm:pt modelId="{060BD0C9-27CB-4AD5-956B-8EABD4295586}" type="parTrans" cxnId="{AFE421B5-2562-47BD-ABD1-D493F5B7A3A3}">
      <dgm:prSet/>
      <dgm:spPr/>
      <dgm:t>
        <a:bodyPr/>
        <a:lstStyle/>
        <a:p>
          <a:endParaRPr lang="ru-RU"/>
        </a:p>
      </dgm:t>
    </dgm:pt>
    <dgm:pt modelId="{D611AF02-5352-4F7A-8A82-FFF7FA154447}" type="sibTrans" cxnId="{AFE421B5-2562-47BD-ABD1-D493F5B7A3A3}">
      <dgm:prSet/>
      <dgm:spPr/>
      <dgm:t>
        <a:bodyPr/>
        <a:lstStyle/>
        <a:p>
          <a:endParaRPr lang="ru-RU"/>
        </a:p>
      </dgm:t>
    </dgm:pt>
    <dgm:pt modelId="{6F2C8851-105F-419B-BFBF-33BA485A02AC}" type="pres">
      <dgm:prSet presAssocID="{3FD6C135-D550-4663-BB91-663BE874982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BD3806-C9B2-4529-8981-6AE8C9B95158}" type="pres">
      <dgm:prSet presAssocID="{D8B52BE3-7087-4F42-AEC8-C99D267045B0}" presName="composite" presStyleCnt="0"/>
      <dgm:spPr/>
    </dgm:pt>
    <dgm:pt modelId="{0BA4A359-0876-4084-90B7-54AADD7EC6EE}" type="pres">
      <dgm:prSet presAssocID="{D8B52BE3-7087-4F42-AEC8-C99D267045B0}" presName="imgShp" presStyleLbl="fgImgPlace1" presStyleIdx="0" presStyleCnt="6" custLinFactNeighborX="-71400" custLinFactNeighborY="-21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E456AC5-E768-47D5-9390-8EC7C6526338}" type="pres">
      <dgm:prSet presAssocID="{D8B52BE3-7087-4F42-AEC8-C99D267045B0}" presName="txShp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7F7683-5787-4095-83F9-A432FEB2B23D}" type="pres">
      <dgm:prSet presAssocID="{37B22583-5544-4E93-B0A6-1D200F7D3A54}" presName="spacing" presStyleCnt="0"/>
      <dgm:spPr/>
    </dgm:pt>
    <dgm:pt modelId="{B354F6BD-C10D-4FAD-9C9B-1B16BB153BBD}" type="pres">
      <dgm:prSet presAssocID="{DFFF924D-210C-45A3-99D3-4DC5860A06AB}" presName="composite" presStyleCnt="0"/>
      <dgm:spPr/>
    </dgm:pt>
    <dgm:pt modelId="{B9F29516-13D7-4868-B9CD-91141F5BB49E}" type="pres">
      <dgm:prSet presAssocID="{DFFF924D-210C-45A3-99D3-4DC5860A06AB}" presName="imgShp" presStyleLbl="fgImgPlace1" presStyleIdx="1" presStyleCnt="6" custLinFactNeighborX="-71602" custLinFactNeighborY="379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75DD4E7-713A-4ADB-A4CE-92E5F8AED8D7}" type="pres">
      <dgm:prSet presAssocID="{DFFF924D-210C-45A3-99D3-4DC5860A06AB}" presName="txShp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0EE4C-C1C0-4043-B58B-EFBCF3470F17}" type="pres">
      <dgm:prSet presAssocID="{D713376D-80A8-4886-9ADF-5734FEAF2A71}" presName="spacing" presStyleCnt="0"/>
      <dgm:spPr/>
    </dgm:pt>
    <dgm:pt modelId="{A6721021-5488-4886-9A1E-0A3F3E7D4775}" type="pres">
      <dgm:prSet presAssocID="{E05983F7-C223-4BB5-8D3D-7AAE52B61C86}" presName="composite" presStyleCnt="0"/>
      <dgm:spPr/>
    </dgm:pt>
    <dgm:pt modelId="{1C670BEB-57BE-4D7E-81FD-44D008EF2730}" type="pres">
      <dgm:prSet presAssocID="{E05983F7-C223-4BB5-8D3D-7AAE52B61C86}" presName="imgShp" presStyleLbl="fgImgPlace1" presStyleIdx="2" presStyleCnt="6" custLinFactNeighborX="-71400" custLinFactNeighborY="-344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44BC904-A2D1-4D5E-ABC9-06B256E08D0D}" type="pres">
      <dgm:prSet presAssocID="{E05983F7-C223-4BB5-8D3D-7AAE52B61C86}" presName="txShp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CA7F40-960E-41F8-A085-008F6A08BB9E}" type="pres">
      <dgm:prSet presAssocID="{8C4055F1-205D-4667-B979-882236198135}" presName="spacing" presStyleCnt="0"/>
      <dgm:spPr/>
    </dgm:pt>
    <dgm:pt modelId="{3D53F3EC-FC71-42A0-AC47-28771E805357}" type="pres">
      <dgm:prSet presAssocID="{6055583D-2301-4A9F-B51A-92A10A641F75}" presName="composite" presStyleCnt="0"/>
      <dgm:spPr/>
    </dgm:pt>
    <dgm:pt modelId="{742D9843-DF3F-49F2-96B8-B74FAB77CE08}" type="pres">
      <dgm:prSet presAssocID="{6055583D-2301-4A9F-B51A-92A10A641F75}" presName="imgShp" presStyleLbl="fgImgPlace1" presStyleIdx="3" presStyleCnt="6" custLinFactNeighborX="-67622" custLinFactNeighborY="-1273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F601812-4EB6-4F90-92D6-E3035D8DA772}" type="pres">
      <dgm:prSet presAssocID="{6055583D-2301-4A9F-B51A-92A10A641F75}" presName="txShp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E4609-F1BD-4A54-9278-3514724DD67C}" type="pres">
      <dgm:prSet presAssocID="{E392B47A-A615-492E-B10C-581B9E60EACD}" presName="spacing" presStyleCnt="0"/>
      <dgm:spPr/>
    </dgm:pt>
    <dgm:pt modelId="{063F88ED-7B0F-44C6-8973-46F25EFB3AF3}" type="pres">
      <dgm:prSet presAssocID="{0C851C92-C8DD-4766-99BC-0086646B084A}" presName="composite" presStyleCnt="0"/>
      <dgm:spPr/>
    </dgm:pt>
    <dgm:pt modelId="{E7A676A4-B99A-4D1B-BBE7-ACB4E875EC81}" type="pres">
      <dgm:prSet presAssocID="{0C851C92-C8DD-4766-99BC-0086646B084A}" presName="imgShp" presStyleLbl="fgImgPlace1" presStyleIdx="4" presStyleCnt="6" custScaleY="102861" custLinFactNeighborX="-71602" custLinFactNeighborY="62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1087F68-07CC-4A56-AA17-8EF56D54A694}" type="pres">
      <dgm:prSet presAssocID="{0C851C92-C8DD-4766-99BC-0086646B084A}" presName="txShp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5181B-552F-4965-8A17-D2E077AEB5B0}" type="pres">
      <dgm:prSet presAssocID="{8510AD80-C69C-416C-B885-79D54EC8B493}" presName="spacing" presStyleCnt="0"/>
      <dgm:spPr/>
    </dgm:pt>
    <dgm:pt modelId="{C7A79723-6EB8-43E9-B07A-8605ABC715A8}" type="pres">
      <dgm:prSet presAssocID="{9EC3F614-93D5-4B75-ABDF-503EE76C8916}" presName="composite" presStyleCnt="0"/>
      <dgm:spPr/>
    </dgm:pt>
    <dgm:pt modelId="{BDB1DB87-0687-4EEC-BE87-3B8352406F55}" type="pres">
      <dgm:prSet presAssocID="{9EC3F614-93D5-4B75-ABDF-503EE76C8916}" presName="imgShp" presStyleLbl="fgImgPlace1" presStyleIdx="5" presStyleCnt="6" custScaleY="100632" custLinFactNeighborX="-71400" custLinFactNeighborY="293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37CB83E-DA84-42D3-9667-F7584E0F20C4}" type="pres">
      <dgm:prSet presAssocID="{9EC3F614-93D5-4B75-ABDF-503EE76C8916}" presName="txShp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4C0FD2-984A-495A-955C-BAB48A8202F9}" type="presOf" srcId="{9EC3F614-93D5-4B75-ABDF-503EE76C8916}" destId="{137CB83E-DA84-42D3-9667-F7584E0F20C4}" srcOrd="0" destOrd="0" presId="urn:microsoft.com/office/officeart/2005/8/layout/vList3"/>
    <dgm:cxn modelId="{22AC4DB1-EB79-4831-955B-18F39BAC968D}" type="presOf" srcId="{6055583D-2301-4A9F-B51A-92A10A641F75}" destId="{9F601812-4EB6-4F90-92D6-E3035D8DA772}" srcOrd="0" destOrd="0" presId="urn:microsoft.com/office/officeart/2005/8/layout/vList3"/>
    <dgm:cxn modelId="{B409ED54-0702-4FC9-A959-D39B75FB9CDD}" srcId="{3FD6C135-D550-4663-BB91-663BE8749820}" destId="{DFFF924D-210C-45A3-99D3-4DC5860A06AB}" srcOrd="1" destOrd="0" parTransId="{149B083E-C9B2-449B-ADF7-833E8760520D}" sibTransId="{D713376D-80A8-4886-9ADF-5734FEAF2A71}"/>
    <dgm:cxn modelId="{A79F5CFC-9D90-4C30-ABC1-67B5C1708428}" type="presOf" srcId="{DFFF924D-210C-45A3-99D3-4DC5860A06AB}" destId="{575DD4E7-713A-4ADB-A4CE-92E5F8AED8D7}" srcOrd="0" destOrd="0" presId="urn:microsoft.com/office/officeart/2005/8/layout/vList3"/>
    <dgm:cxn modelId="{B5FDBADC-80F0-45C1-908C-F73CD43C21B1}" type="presOf" srcId="{3FD6C135-D550-4663-BB91-663BE8749820}" destId="{6F2C8851-105F-419B-BFBF-33BA485A02AC}" srcOrd="0" destOrd="0" presId="urn:microsoft.com/office/officeart/2005/8/layout/vList3"/>
    <dgm:cxn modelId="{AFE421B5-2562-47BD-ABD1-D493F5B7A3A3}" srcId="{3FD6C135-D550-4663-BB91-663BE8749820}" destId="{9EC3F614-93D5-4B75-ABDF-503EE76C8916}" srcOrd="5" destOrd="0" parTransId="{060BD0C9-27CB-4AD5-956B-8EABD4295586}" sibTransId="{D611AF02-5352-4F7A-8A82-FFF7FA154447}"/>
    <dgm:cxn modelId="{557F6FC8-D78D-4007-8507-82264DCE505A}" srcId="{3FD6C135-D550-4663-BB91-663BE8749820}" destId="{0C851C92-C8DD-4766-99BC-0086646B084A}" srcOrd="4" destOrd="0" parTransId="{F3153205-2CFD-46E8-AE1C-97B6E8C3164D}" sibTransId="{8510AD80-C69C-416C-B885-79D54EC8B493}"/>
    <dgm:cxn modelId="{D48D3B9C-6F8A-4234-8474-557AE1EC199A}" type="presOf" srcId="{D8B52BE3-7087-4F42-AEC8-C99D267045B0}" destId="{DE456AC5-E768-47D5-9390-8EC7C6526338}" srcOrd="0" destOrd="0" presId="urn:microsoft.com/office/officeart/2005/8/layout/vList3"/>
    <dgm:cxn modelId="{3C97DA50-377E-4C43-8288-D0FA949EDF6A}" srcId="{3FD6C135-D550-4663-BB91-663BE8749820}" destId="{E05983F7-C223-4BB5-8D3D-7AAE52B61C86}" srcOrd="2" destOrd="0" parTransId="{55B9F369-ED14-430E-9913-EF1B72FAAB46}" sibTransId="{8C4055F1-205D-4667-B979-882236198135}"/>
    <dgm:cxn modelId="{C5B83549-21D0-4264-8DE8-178F465735FE}" srcId="{3FD6C135-D550-4663-BB91-663BE8749820}" destId="{D8B52BE3-7087-4F42-AEC8-C99D267045B0}" srcOrd="0" destOrd="0" parTransId="{25964848-E275-470F-A67A-183AE9874346}" sibTransId="{37B22583-5544-4E93-B0A6-1D200F7D3A54}"/>
    <dgm:cxn modelId="{2D415DEB-C1A3-4E5A-ACE9-DD279CFD5FFD}" type="presOf" srcId="{0C851C92-C8DD-4766-99BC-0086646B084A}" destId="{A1087F68-07CC-4A56-AA17-8EF56D54A694}" srcOrd="0" destOrd="0" presId="urn:microsoft.com/office/officeart/2005/8/layout/vList3"/>
    <dgm:cxn modelId="{73D0035C-5D80-4D37-B61A-C008F7AAB9CC}" type="presOf" srcId="{E05983F7-C223-4BB5-8D3D-7AAE52B61C86}" destId="{444BC904-A2D1-4D5E-ABC9-06B256E08D0D}" srcOrd="0" destOrd="0" presId="urn:microsoft.com/office/officeart/2005/8/layout/vList3"/>
    <dgm:cxn modelId="{ED445D59-B0AC-4353-8ED8-F1BE82400D56}" srcId="{3FD6C135-D550-4663-BB91-663BE8749820}" destId="{6055583D-2301-4A9F-B51A-92A10A641F75}" srcOrd="3" destOrd="0" parTransId="{13CAD7FF-27C4-4CDD-9F17-179818DF95ED}" sibTransId="{E392B47A-A615-492E-B10C-581B9E60EACD}"/>
    <dgm:cxn modelId="{D45455A7-EB6F-45B2-AB25-DE83305DB079}" type="presParOf" srcId="{6F2C8851-105F-419B-BFBF-33BA485A02AC}" destId="{BDBD3806-C9B2-4529-8981-6AE8C9B95158}" srcOrd="0" destOrd="0" presId="urn:microsoft.com/office/officeart/2005/8/layout/vList3"/>
    <dgm:cxn modelId="{3E29C436-F6E1-4586-A066-AD9C2CF20941}" type="presParOf" srcId="{BDBD3806-C9B2-4529-8981-6AE8C9B95158}" destId="{0BA4A359-0876-4084-90B7-54AADD7EC6EE}" srcOrd="0" destOrd="0" presId="urn:microsoft.com/office/officeart/2005/8/layout/vList3"/>
    <dgm:cxn modelId="{E9FA337B-B8C6-4825-B3EE-E5D7248FCD9E}" type="presParOf" srcId="{BDBD3806-C9B2-4529-8981-6AE8C9B95158}" destId="{DE456AC5-E768-47D5-9390-8EC7C6526338}" srcOrd="1" destOrd="0" presId="urn:microsoft.com/office/officeart/2005/8/layout/vList3"/>
    <dgm:cxn modelId="{81145E7F-8F4B-4DBB-870D-D0B7909164FB}" type="presParOf" srcId="{6F2C8851-105F-419B-BFBF-33BA485A02AC}" destId="{D27F7683-5787-4095-83F9-A432FEB2B23D}" srcOrd="1" destOrd="0" presId="urn:microsoft.com/office/officeart/2005/8/layout/vList3"/>
    <dgm:cxn modelId="{2867C7AE-09DF-4E70-B9B7-F972BCB41816}" type="presParOf" srcId="{6F2C8851-105F-419B-BFBF-33BA485A02AC}" destId="{B354F6BD-C10D-4FAD-9C9B-1B16BB153BBD}" srcOrd="2" destOrd="0" presId="urn:microsoft.com/office/officeart/2005/8/layout/vList3"/>
    <dgm:cxn modelId="{734E4958-48C8-4CF7-86ED-AB9595496DD3}" type="presParOf" srcId="{B354F6BD-C10D-4FAD-9C9B-1B16BB153BBD}" destId="{B9F29516-13D7-4868-B9CD-91141F5BB49E}" srcOrd="0" destOrd="0" presId="urn:microsoft.com/office/officeart/2005/8/layout/vList3"/>
    <dgm:cxn modelId="{1518F152-3A6F-4500-B6EC-0C8B7800A472}" type="presParOf" srcId="{B354F6BD-C10D-4FAD-9C9B-1B16BB153BBD}" destId="{575DD4E7-713A-4ADB-A4CE-92E5F8AED8D7}" srcOrd="1" destOrd="0" presId="urn:microsoft.com/office/officeart/2005/8/layout/vList3"/>
    <dgm:cxn modelId="{0E63B49A-4B5E-4DBD-B865-1FDD0EFEEB73}" type="presParOf" srcId="{6F2C8851-105F-419B-BFBF-33BA485A02AC}" destId="{DFD0EE4C-C1C0-4043-B58B-EFBCF3470F17}" srcOrd="3" destOrd="0" presId="urn:microsoft.com/office/officeart/2005/8/layout/vList3"/>
    <dgm:cxn modelId="{492DA9A6-8B21-4E36-82CE-8071B6FCD8BC}" type="presParOf" srcId="{6F2C8851-105F-419B-BFBF-33BA485A02AC}" destId="{A6721021-5488-4886-9A1E-0A3F3E7D4775}" srcOrd="4" destOrd="0" presId="urn:microsoft.com/office/officeart/2005/8/layout/vList3"/>
    <dgm:cxn modelId="{E9D3B147-DC47-4BA9-B0E7-835BFFE52081}" type="presParOf" srcId="{A6721021-5488-4886-9A1E-0A3F3E7D4775}" destId="{1C670BEB-57BE-4D7E-81FD-44D008EF2730}" srcOrd="0" destOrd="0" presId="urn:microsoft.com/office/officeart/2005/8/layout/vList3"/>
    <dgm:cxn modelId="{475202B8-CE46-47F6-8722-8B4CB8DC1712}" type="presParOf" srcId="{A6721021-5488-4886-9A1E-0A3F3E7D4775}" destId="{444BC904-A2D1-4D5E-ABC9-06B256E08D0D}" srcOrd="1" destOrd="0" presId="urn:microsoft.com/office/officeart/2005/8/layout/vList3"/>
    <dgm:cxn modelId="{C04F03AD-798C-43DE-821D-4801DA7FBDD4}" type="presParOf" srcId="{6F2C8851-105F-419B-BFBF-33BA485A02AC}" destId="{22CA7F40-960E-41F8-A085-008F6A08BB9E}" srcOrd="5" destOrd="0" presId="urn:microsoft.com/office/officeart/2005/8/layout/vList3"/>
    <dgm:cxn modelId="{2CDE44CA-C9DA-43EE-8584-39343D3E3E68}" type="presParOf" srcId="{6F2C8851-105F-419B-BFBF-33BA485A02AC}" destId="{3D53F3EC-FC71-42A0-AC47-28771E805357}" srcOrd="6" destOrd="0" presId="urn:microsoft.com/office/officeart/2005/8/layout/vList3"/>
    <dgm:cxn modelId="{FDE4BFD8-C358-4814-AE2E-14F648C1EC4F}" type="presParOf" srcId="{3D53F3EC-FC71-42A0-AC47-28771E805357}" destId="{742D9843-DF3F-49F2-96B8-B74FAB77CE08}" srcOrd="0" destOrd="0" presId="urn:microsoft.com/office/officeart/2005/8/layout/vList3"/>
    <dgm:cxn modelId="{1356156B-1C2C-4DE5-9DD5-1F1661C18271}" type="presParOf" srcId="{3D53F3EC-FC71-42A0-AC47-28771E805357}" destId="{9F601812-4EB6-4F90-92D6-E3035D8DA772}" srcOrd="1" destOrd="0" presId="urn:microsoft.com/office/officeart/2005/8/layout/vList3"/>
    <dgm:cxn modelId="{528044A0-357F-4902-A33C-E52C759F600C}" type="presParOf" srcId="{6F2C8851-105F-419B-BFBF-33BA485A02AC}" destId="{983E4609-F1BD-4A54-9278-3514724DD67C}" srcOrd="7" destOrd="0" presId="urn:microsoft.com/office/officeart/2005/8/layout/vList3"/>
    <dgm:cxn modelId="{0882C556-A01D-4BF8-9A93-60585626D480}" type="presParOf" srcId="{6F2C8851-105F-419B-BFBF-33BA485A02AC}" destId="{063F88ED-7B0F-44C6-8973-46F25EFB3AF3}" srcOrd="8" destOrd="0" presId="urn:microsoft.com/office/officeart/2005/8/layout/vList3"/>
    <dgm:cxn modelId="{30238A75-193D-4DDA-B378-D72CFE7C94D1}" type="presParOf" srcId="{063F88ED-7B0F-44C6-8973-46F25EFB3AF3}" destId="{E7A676A4-B99A-4D1B-BBE7-ACB4E875EC81}" srcOrd="0" destOrd="0" presId="urn:microsoft.com/office/officeart/2005/8/layout/vList3"/>
    <dgm:cxn modelId="{2E2CA998-0C4A-4A7D-83C1-875372082A03}" type="presParOf" srcId="{063F88ED-7B0F-44C6-8973-46F25EFB3AF3}" destId="{A1087F68-07CC-4A56-AA17-8EF56D54A694}" srcOrd="1" destOrd="0" presId="urn:microsoft.com/office/officeart/2005/8/layout/vList3"/>
    <dgm:cxn modelId="{288617AE-5491-4BCB-98DD-014F49D48AFC}" type="presParOf" srcId="{6F2C8851-105F-419B-BFBF-33BA485A02AC}" destId="{FCE5181B-552F-4965-8A17-D2E077AEB5B0}" srcOrd="9" destOrd="0" presId="urn:microsoft.com/office/officeart/2005/8/layout/vList3"/>
    <dgm:cxn modelId="{F2B0EE46-1F4A-48CD-9DBE-A4EA3AEE6876}" type="presParOf" srcId="{6F2C8851-105F-419B-BFBF-33BA485A02AC}" destId="{C7A79723-6EB8-43E9-B07A-8605ABC715A8}" srcOrd="10" destOrd="0" presId="urn:microsoft.com/office/officeart/2005/8/layout/vList3"/>
    <dgm:cxn modelId="{1DB3BBE5-4158-4770-BFA4-B119D04B5B83}" type="presParOf" srcId="{C7A79723-6EB8-43E9-B07A-8605ABC715A8}" destId="{BDB1DB87-0687-4EEC-BE87-3B8352406F55}" srcOrd="0" destOrd="0" presId="urn:microsoft.com/office/officeart/2005/8/layout/vList3"/>
    <dgm:cxn modelId="{6F8A3833-D79E-4CD8-A9D2-CDAA24F3F04F}" type="presParOf" srcId="{C7A79723-6EB8-43E9-B07A-8605ABC715A8}" destId="{137CB83E-DA84-42D3-9667-F7584E0F20C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56AC5-E768-47D5-9390-8EC7C6526338}">
      <dsp:nvSpPr>
        <dsp:cNvPr id="0" name=""/>
        <dsp:cNvSpPr/>
      </dsp:nvSpPr>
      <dsp:spPr>
        <a:xfrm rot="10800000">
          <a:off x="3805186" y="1538"/>
          <a:ext cx="13580364" cy="1538275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337" tIns="201930" rIns="376936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/>
            <a:t>Пройти профессиональное тестирование</a:t>
          </a:r>
          <a:endParaRPr lang="ru-RU" sz="5300" kern="1200" dirty="0"/>
        </a:p>
      </dsp:txBody>
      <dsp:txXfrm rot="10800000">
        <a:off x="4189755" y="1538"/>
        <a:ext cx="13195795" cy="1538275"/>
      </dsp:txXfrm>
    </dsp:sp>
    <dsp:sp modelId="{0BA4A359-0876-4084-90B7-54AADD7EC6EE}">
      <dsp:nvSpPr>
        <dsp:cNvPr id="0" name=""/>
        <dsp:cNvSpPr/>
      </dsp:nvSpPr>
      <dsp:spPr>
        <a:xfrm>
          <a:off x="1937719" y="0"/>
          <a:ext cx="1538275" cy="153827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5DD4E7-713A-4ADB-A4CE-92E5F8AED8D7}">
      <dsp:nvSpPr>
        <dsp:cNvPr id="0" name=""/>
        <dsp:cNvSpPr/>
      </dsp:nvSpPr>
      <dsp:spPr>
        <a:xfrm rot="10800000">
          <a:off x="3805186" y="1999001"/>
          <a:ext cx="13580364" cy="1538275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337" tIns="201930" rIns="376936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smtClean="0"/>
            <a:t>Найти учебное заведение рядом</a:t>
          </a:r>
          <a:endParaRPr lang="ru-RU" sz="5300" kern="1200"/>
        </a:p>
      </dsp:txBody>
      <dsp:txXfrm rot="10800000">
        <a:off x="4189755" y="1999001"/>
        <a:ext cx="13195795" cy="1538275"/>
      </dsp:txXfrm>
    </dsp:sp>
    <dsp:sp modelId="{B9F29516-13D7-4868-B9CD-91141F5BB49E}">
      <dsp:nvSpPr>
        <dsp:cNvPr id="0" name=""/>
        <dsp:cNvSpPr/>
      </dsp:nvSpPr>
      <dsp:spPr>
        <a:xfrm>
          <a:off x="1934612" y="2057394"/>
          <a:ext cx="1538275" cy="153827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4BC904-A2D1-4D5E-ABC9-06B256E08D0D}">
      <dsp:nvSpPr>
        <dsp:cNvPr id="0" name=""/>
        <dsp:cNvSpPr/>
      </dsp:nvSpPr>
      <dsp:spPr>
        <a:xfrm rot="10800000">
          <a:off x="3805186" y="3996464"/>
          <a:ext cx="13580364" cy="1538275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337" tIns="201930" rIns="376936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smtClean="0"/>
            <a:t>Советы для родителей</a:t>
          </a:r>
          <a:endParaRPr lang="ru-RU" sz="5300" kern="1200"/>
        </a:p>
      </dsp:txBody>
      <dsp:txXfrm rot="10800000">
        <a:off x="4189755" y="3996464"/>
        <a:ext cx="13195795" cy="1538275"/>
      </dsp:txXfrm>
    </dsp:sp>
    <dsp:sp modelId="{1C670BEB-57BE-4D7E-81FD-44D008EF2730}">
      <dsp:nvSpPr>
        <dsp:cNvPr id="0" name=""/>
        <dsp:cNvSpPr/>
      </dsp:nvSpPr>
      <dsp:spPr>
        <a:xfrm>
          <a:off x="1937719" y="3943440"/>
          <a:ext cx="1538275" cy="153827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01812-4EB6-4F90-92D6-E3035D8DA772}">
      <dsp:nvSpPr>
        <dsp:cNvPr id="0" name=""/>
        <dsp:cNvSpPr/>
      </dsp:nvSpPr>
      <dsp:spPr>
        <a:xfrm rot="10800000">
          <a:off x="3805186" y="5993927"/>
          <a:ext cx="13580364" cy="1538275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337" tIns="201930" rIns="376936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dirty="0" smtClean="0"/>
            <a:t>Советы выпускникам</a:t>
          </a:r>
          <a:endParaRPr lang="ru-RU" sz="5300" kern="1200" dirty="0"/>
        </a:p>
      </dsp:txBody>
      <dsp:txXfrm rot="10800000">
        <a:off x="4189755" y="5993927"/>
        <a:ext cx="13195795" cy="1538275"/>
      </dsp:txXfrm>
    </dsp:sp>
    <dsp:sp modelId="{742D9843-DF3F-49F2-96B8-B74FAB77CE08}">
      <dsp:nvSpPr>
        <dsp:cNvPr id="0" name=""/>
        <dsp:cNvSpPr/>
      </dsp:nvSpPr>
      <dsp:spPr>
        <a:xfrm>
          <a:off x="1995836" y="5798027"/>
          <a:ext cx="1538275" cy="1538275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087F68-07CC-4A56-AA17-8EF56D54A694}">
      <dsp:nvSpPr>
        <dsp:cNvPr id="0" name=""/>
        <dsp:cNvSpPr/>
      </dsp:nvSpPr>
      <dsp:spPr>
        <a:xfrm rot="10800000">
          <a:off x="3805186" y="8013395"/>
          <a:ext cx="13580364" cy="1538275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337" tIns="201930" rIns="376936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smtClean="0"/>
            <a:t>Актуальные новости и события</a:t>
          </a:r>
          <a:endParaRPr lang="ru-RU" sz="5300" kern="1200"/>
        </a:p>
      </dsp:txBody>
      <dsp:txXfrm rot="10800000">
        <a:off x="4189755" y="8013395"/>
        <a:ext cx="13195795" cy="1538275"/>
      </dsp:txXfrm>
    </dsp:sp>
    <dsp:sp modelId="{E7A676A4-B99A-4D1B-BBE7-ACB4E875EC81}">
      <dsp:nvSpPr>
        <dsp:cNvPr id="0" name=""/>
        <dsp:cNvSpPr/>
      </dsp:nvSpPr>
      <dsp:spPr>
        <a:xfrm>
          <a:off x="1934612" y="8001004"/>
          <a:ext cx="1538275" cy="1582286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CB83E-DA84-42D3-9667-F7584E0F20C4}">
      <dsp:nvSpPr>
        <dsp:cNvPr id="0" name=""/>
        <dsp:cNvSpPr/>
      </dsp:nvSpPr>
      <dsp:spPr>
        <a:xfrm rot="10800000">
          <a:off x="3805186" y="10037724"/>
          <a:ext cx="13580364" cy="1538275"/>
        </a:xfrm>
        <a:prstGeom prst="homePlat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78337" tIns="201930" rIns="376936" bIns="201930" numCol="1" spcCol="1270" anchor="ctr" anchorCtr="0">
          <a:noAutofit/>
        </a:bodyPr>
        <a:lstStyle/>
        <a:p>
          <a:pPr lvl="0" algn="ctr" defTabSz="2355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300" b="1" kern="1200" smtClean="0"/>
            <a:t>Найти профессию будущего</a:t>
          </a:r>
          <a:endParaRPr lang="ru-RU" sz="5300" kern="1200"/>
        </a:p>
      </dsp:txBody>
      <dsp:txXfrm rot="10800000">
        <a:off x="4189755" y="10037724"/>
        <a:ext cx="13195795" cy="1538275"/>
      </dsp:txXfrm>
    </dsp:sp>
    <dsp:sp modelId="{BDB1DB87-0687-4EEC-BE87-3B8352406F55}">
      <dsp:nvSpPr>
        <dsp:cNvPr id="0" name=""/>
        <dsp:cNvSpPr/>
      </dsp:nvSpPr>
      <dsp:spPr>
        <a:xfrm>
          <a:off x="1937719" y="10034402"/>
          <a:ext cx="1538275" cy="154799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ptstroitel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pk.kss45.ru/" TargetMode="External"/><Relationship Id="rId5" Type="http://schemas.openxmlformats.org/officeDocument/2006/relationships/hyperlink" Target="https://nttek.ru/" TargetMode="External"/><Relationship Id="rId4" Type="http://schemas.openxmlformats.org/officeDocument/2006/relationships/hyperlink" Target="https://kutts.r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ptstroitel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ptstroitel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ptstroitel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20000" y="1188234"/>
            <a:ext cx="8322532" cy="3537076"/>
          </a:xfrm>
          <a:custGeom>
            <a:avLst/>
            <a:gdLst/>
            <a:ahLst/>
            <a:cxnLst/>
            <a:rect l="l" t="t" r="r" b="b"/>
            <a:pathLst>
              <a:path w="8322532" h="3537076">
                <a:moveTo>
                  <a:pt x="0" y="0"/>
                </a:moveTo>
                <a:lnTo>
                  <a:pt x="8322532" y="0"/>
                </a:lnTo>
                <a:lnTo>
                  <a:pt x="8322532" y="3537076"/>
                </a:lnTo>
                <a:lnTo>
                  <a:pt x="0" y="35370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12" name="Группа 11"/>
          <p:cNvGrpSpPr/>
          <p:nvPr/>
        </p:nvGrpSpPr>
        <p:grpSpPr>
          <a:xfrm>
            <a:off x="120124" y="5517962"/>
            <a:ext cx="20656147" cy="5604671"/>
            <a:chOff x="120124" y="5517962"/>
            <a:chExt cx="20656147" cy="5604671"/>
          </a:xfrm>
        </p:grpSpPr>
        <p:sp>
          <p:nvSpPr>
            <p:cNvPr id="8" name="Freeform 8"/>
            <p:cNvSpPr/>
            <p:nvPr/>
          </p:nvSpPr>
          <p:spPr>
            <a:xfrm>
              <a:off x="12135558" y="10212528"/>
              <a:ext cx="7126009" cy="910105"/>
            </a:xfrm>
            <a:custGeom>
              <a:avLst/>
              <a:gdLst/>
              <a:ahLst/>
              <a:cxnLst/>
              <a:rect l="l" t="t" r="r" b="b"/>
              <a:pathLst>
                <a:path w="7126009" h="910105">
                  <a:moveTo>
                    <a:pt x="0" y="0"/>
                  </a:moveTo>
                  <a:lnTo>
                    <a:pt x="7126009" y="0"/>
                  </a:lnTo>
                  <a:lnTo>
                    <a:pt x="7126009" y="910105"/>
                  </a:lnTo>
                  <a:lnTo>
                    <a:pt x="0" y="9101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2422" t="-835689" r="-28964" b="-336342"/>
              </a:stretch>
            </a:blipFill>
          </p:spPr>
        </p:sp>
        <p:grpSp>
          <p:nvGrpSpPr>
            <p:cNvPr id="11" name="Группа 10"/>
            <p:cNvGrpSpPr/>
            <p:nvPr/>
          </p:nvGrpSpPr>
          <p:grpSpPr>
            <a:xfrm>
              <a:off x="120124" y="5517962"/>
              <a:ext cx="20656147" cy="5135161"/>
              <a:chOff x="120124" y="5517962"/>
              <a:chExt cx="20656147" cy="5135161"/>
            </a:xfrm>
          </p:grpSpPr>
          <p:grpSp>
            <p:nvGrpSpPr>
              <p:cNvPr id="4" name="Group 4"/>
              <p:cNvGrpSpPr/>
              <p:nvPr/>
            </p:nvGrpSpPr>
            <p:grpSpPr>
              <a:xfrm>
                <a:off x="120124" y="5517962"/>
                <a:ext cx="20656147" cy="5135161"/>
                <a:chOff x="0" y="0"/>
                <a:chExt cx="27541529" cy="6846881"/>
              </a:xfrm>
            </p:grpSpPr>
            <p:sp>
              <p:nvSpPr>
                <p:cNvPr id="5" name="Freeform 5"/>
                <p:cNvSpPr/>
                <p:nvPr/>
              </p:nvSpPr>
              <p:spPr>
                <a:xfrm>
                  <a:off x="0" y="0"/>
                  <a:ext cx="23325170" cy="401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25170" h="4012550">
                      <a:moveTo>
                        <a:pt x="0" y="0"/>
                      </a:moveTo>
                      <a:lnTo>
                        <a:pt x="23325170" y="0"/>
                      </a:lnTo>
                      <a:lnTo>
                        <a:pt x="23325170" y="4012550"/>
                      </a:lnTo>
                      <a:lnTo>
                        <a:pt x="0" y="401255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r="-19278" b="-76810"/>
                  </a:stretch>
                </a:blipFill>
              </p:spPr>
            </p:sp>
            <p:sp>
              <p:nvSpPr>
                <p:cNvPr id="6" name="Freeform 6"/>
                <p:cNvSpPr/>
                <p:nvPr/>
              </p:nvSpPr>
              <p:spPr>
                <a:xfrm>
                  <a:off x="268091" y="4012550"/>
                  <a:ext cx="27273438" cy="28343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73438" h="2834331">
                      <a:moveTo>
                        <a:pt x="0" y="0"/>
                      </a:moveTo>
                      <a:lnTo>
                        <a:pt x="27273438" y="0"/>
                      </a:lnTo>
                      <a:lnTo>
                        <a:pt x="27273438" y="2834331"/>
                      </a:lnTo>
                      <a:lnTo>
                        <a:pt x="0" y="283433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141569" b="-4205"/>
                  </a:stretch>
                </a:blipFill>
              </p:spPr>
            </p:sp>
            <p:sp>
              <p:nvSpPr>
                <p:cNvPr id="7" name="TextBox 7"/>
                <p:cNvSpPr txBox="1"/>
                <p:nvPr/>
              </p:nvSpPr>
              <p:spPr>
                <a:xfrm>
                  <a:off x="22674434" y="1482033"/>
                  <a:ext cx="2341272" cy="2666884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lnSpc>
                      <a:spcPts val="16660"/>
                    </a:lnSpc>
                  </a:pPr>
                  <a:r>
                    <a:rPr lang="ru-RU" sz="11700" b="1" dirty="0" smtClean="0">
                      <a:solidFill>
                        <a:srgbClr val="056CBF"/>
                      </a:solidFill>
                      <a:latin typeface="Open Sans Bold"/>
                      <a:ea typeface="Open Sans Bold"/>
                      <a:cs typeface="Open Sans Bold"/>
                      <a:sym typeface="Open Sans Bold"/>
                    </a:rPr>
                    <a:t>6</a:t>
                  </a:r>
                  <a:endParaRPr lang="en-US" sz="11700" b="1" dirty="0">
                    <a:solidFill>
                      <a:srgbClr val="056CB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endParaRPr>
                </a:p>
              </p:txBody>
            </p:sp>
          </p:grpSp>
          <p:sp>
            <p:nvSpPr>
              <p:cNvPr id="10" name="TextBox 7"/>
              <p:cNvSpPr txBox="1"/>
              <p:nvPr/>
            </p:nvSpPr>
            <p:spPr>
              <a:xfrm>
                <a:off x="17735550" y="6572250"/>
                <a:ext cx="1755954" cy="200016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16660"/>
                  </a:lnSpc>
                </a:pPr>
                <a:r>
                  <a:rPr lang="en-US" sz="11800" b="1" dirty="0" smtClean="0">
                    <a:solidFill>
                      <a:srgbClr val="056CBF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:</a:t>
                </a:r>
                <a:endParaRPr lang="en-US" sz="11800" b="1" dirty="0">
                  <a:solidFill>
                    <a:srgbClr val="056CBF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АПС 2026\1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23061"/>
            <a:ext cx="21599525" cy="162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89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192.168.0.26\! All\заголовок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t="15294" r="23365"/>
          <a:stretch/>
        </p:blipFill>
        <p:spPr bwMode="auto">
          <a:xfrm>
            <a:off x="22514" y="0"/>
            <a:ext cx="7410832" cy="3354811"/>
          </a:xfrm>
          <a:prstGeom prst="rect">
            <a:avLst/>
          </a:prstGeom>
          <a:noFill/>
          <a:effectLst>
            <a:reflection endPos="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eform 2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52554"/>
            </a:stretch>
          </a:blipFill>
        </p:spPr>
      </p:sp>
      <p:sp>
        <p:nvSpPr>
          <p:cNvPr id="16" name="TextBox 7"/>
          <p:cNvSpPr txBox="1"/>
          <p:nvPr/>
        </p:nvSpPr>
        <p:spPr>
          <a:xfrm>
            <a:off x="779700" y="3082202"/>
            <a:ext cx="20040599" cy="9079409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Атлас </a:t>
            </a:r>
            <a:r>
              <a:rPr lang="ru-RU" sz="12000" b="1" dirty="0">
                <a:solidFill>
                  <a:srgbClr val="00B05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И</a:t>
            </a:r>
            <a:r>
              <a:rPr lang="ru-RU" sz="1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нклюзивного Будущего:</a:t>
            </a:r>
          </a:p>
          <a:p>
            <a:pPr algn="ctr">
              <a:spcBef>
                <a:spcPct val="0"/>
              </a:spcBef>
            </a:pPr>
            <a:r>
              <a:rPr lang="ru-RU" sz="12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</a:t>
            </a:r>
            <a:r>
              <a:rPr lang="ru-RU" sz="115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Атлас доступных профессий Свердловской области</a:t>
            </a:r>
            <a:endParaRPr lang="en-US" sz="12000" b="1" dirty="0">
              <a:solidFill>
                <a:srgbClr val="00B050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12553950" y="13132923"/>
            <a:ext cx="8553451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Бушуева Е.И.</a:t>
            </a:r>
          </a:p>
          <a:p>
            <a:pPr algn="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Учитель-дефектолог</a:t>
            </a:r>
          </a:p>
          <a:p>
            <a:pPr algn="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МКОУ «Троицкая СОШ № 50»</a:t>
            </a:r>
            <a:endParaRPr lang="en-US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32669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314306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620000" y="3624626"/>
            <a:ext cx="3131026" cy="135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endParaRPr lang="en-US" sz="814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6294383"/>
            <a:ext cx="8504134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8942284" y="2001574"/>
            <a:ext cx="11734800" cy="93256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60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 по профессиям,</a:t>
            </a:r>
          </a:p>
          <a:p>
            <a:pPr algn="ctr"/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доступным в наше время</a:t>
            </a: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профессиям </a:t>
            </a:r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будущего,</a:t>
            </a:r>
          </a:p>
          <a:p>
            <a:pPr algn="ctr"/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развивающимся под влиянием</a:t>
            </a:r>
          </a:p>
          <a:p>
            <a:pPr algn="ctr"/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новых технологий, потребностей</a:t>
            </a:r>
          </a:p>
          <a:p>
            <a:pPr algn="ctr"/>
            <a:r>
              <a:rPr lang="ru-RU" sz="60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и рынка труда</a:t>
            </a:r>
          </a:p>
          <a:p>
            <a:pPr algn="ctr"/>
            <a:endParaRPr lang="ru-RU" sz="60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ATLAS-66.RU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0602" y="11371743"/>
            <a:ext cx="3305432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067050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41900" y="1235690"/>
            <a:ext cx="1531620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Чем может помочь Атлас ?  </a:t>
            </a:r>
            <a:endParaRPr lang="en-US" sz="80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079323632"/>
              </p:ext>
            </p:extLst>
          </p:nvPr>
        </p:nvGraphicFramePr>
        <p:xfrm>
          <a:off x="438150" y="3067050"/>
          <a:ext cx="20421600" cy="1158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5072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067050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141900" y="1235690"/>
            <a:ext cx="15316200" cy="13412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Путь пользователя </a:t>
            </a: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Атласа   </a:t>
            </a:r>
            <a:endParaRPr lang="en-US" sz="80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762" y="3057197"/>
            <a:ext cx="18459176" cy="11727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98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7193" y="3829049"/>
            <a:ext cx="20157527" cy="11216617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91358" y="933450"/>
            <a:ext cx="20726400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Базовые </a:t>
            </a: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профессиональные</a:t>
            </a:r>
          </a:p>
          <a:p>
            <a:pPr algn="ctr"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 </a:t>
            </a: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образовательные организации (БПО) </a:t>
            </a:r>
            <a:endParaRPr lang="en-US" sz="80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4126" y="3356048"/>
            <a:ext cx="19888200" cy="115416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Социально-профессиональный </a:t>
            </a:r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техникум 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«Строитель» г. Екатеринбург</a:t>
            </a:r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Каменск-Уральский техникум торговли и 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сервиса</a:t>
            </a:r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Нижнетагильский торгово-экономический </a:t>
            </a:r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колледж</a:t>
            </a:r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Курганский  педагогический колледж</a:t>
            </a:r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030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067050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38150" y="1009650"/>
            <a:ext cx="2072640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Интерактивная карта учебных заведений</a:t>
            </a:r>
            <a:endParaRPr lang="en-US" sz="80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0231" y="7745915"/>
            <a:ext cx="19888200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107" y="3067050"/>
            <a:ext cx="12219841" cy="11650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510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067050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38150" y="1009650"/>
            <a:ext cx="2072640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Каталог профессий</a:t>
            </a:r>
            <a:endParaRPr lang="en-US" sz="80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0231" y="7745915"/>
            <a:ext cx="19888200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3099843"/>
            <a:ext cx="12725400" cy="11763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04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789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8150" y="3067050"/>
            <a:ext cx="20726400" cy="11650004"/>
            <a:chOff x="0" y="0"/>
            <a:chExt cx="4161805" cy="240812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61805" cy="2408124"/>
            </a:xfrm>
            <a:custGeom>
              <a:avLst/>
              <a:gdLst/>
              <a:ahLst/>
              <a:cxnLst/>
              <a:rect l="l" t="t" r="r" b="b"/>
              <a:pathLst>
                <a:path w="4161805" h="2408124">
                  <a:moveTo>
                    <a:pt x="4037345" y="2408124"/>
                  </a:moveTo>
                  <a:lnTo>
                    <a:pt x="124460" y="2408124"/>
                  </a:lnTo>
                  <a:cubicBezTo>
                    <a:pt x="55880" y="2408124"/>
                    <a:pt x="0" y="2352244"/>
                    <a:pt x="0" y="228366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037345" y="0"/>
                  </a:lnTo>
                  <a:cubicBezTo>
                    <a:pt x="4105925" y="0"/>
                    <a:pt x="4161805" y="55880"/>
                    <a:pt x="4161805" y="124460"/>
                  </a:cubicBezTo>
                  <a:lnTo>
                    <a:pt x="4161805" y="2283664"/>
                  </a:lnTo>
                  <a:cubicBezTo>
                    <a:pt x="4161805" y="2352244"/>
                    <a:pt x="4105925" y="2408124"/>
                    <a:pt x="4037345" y="24081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1496431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0"/>
            <a:ext cx="21600000" cy="1235690"/>
          </a:xfrm>
          <a:custGeom>
            <a:avLst/>
            <a:gdLst/>
            <a:ahLst/>
            <a:cxnLst/>
            <a:rect l="l" t="t" r="r" b="b"/>
            <a:pathLst>
              <a:path w="21600000" h="1235690">
                <a:moveTo>
                  <a:pt x="0" y="0"/>
                </a:moveTo>
                <a:lnTo>
                  <a:pt x="21600000" y="0"/>
                </a:lnTo>
                <a:lnTo>
                  <a:pt x="21600000" y="1235690"/>
                </a:lnTo>
                <a:lnTo>
                  <a:pt x="0" y="12356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255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38150" y="1009650"/>
            <a:ext cx="20726400" cy="14619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400"/>
              </a:lnSpc>
              <a:spcBef>
                <a:spcPct val="0"/>
              </a:spcBef>
            </a:pPr>
            <a:r>
              <a:rPr lang="ru-RU" sz="80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Open Sans Bold"/>
                <a:cs typeface="Times New Roman" panose="02020603050405020304" pitchFamily="18" charset="0"/>
                <a:sym typeface="Open Sans Bold"/>
              </a:rPr>
              <a:t>Профессиональное тестирование</a:t>
            </a:r>
            <a:endParaRPr lang="en-US" sz="8000" b="1" dirty="0">
              <a:solidFill>
                <a:srgbClr val="FFFFFF"/>
              </a:solidFill>
              <a:latin typeface="Times New Roman" panose="02020603050405020304" pitchFamily="18" charset="0"/>
              <a:ea typeface="Open Sans Bold"/>
              <a:cs typeface="Times New Roman" panose="02020603050405020304" pitchFamily="18" charset="0"/>
              <a:sym typeface="Open Sans Bold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0231" y="7745915"/>
            <a:ext cx="19888200" cy="240065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pPr algn="ctr"/>
            <a:endParaRPr lang="ru-RU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622" y="3062414"/>
            <a:ext cx="16601928" cy="11440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115</Words>
  <Application>Microsoft Office PowerPoint</Application>
  <PresentationFormat>Произвольный</PresentationFormat>
  <Paragraphs>41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Open Sans Bold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Beige Green Business Bold Type Labor Day Yard Sign</dc:title>
  <dc:creator>Екатерина</dc:creator>
  <cp:lastModifiedBy>Екатерина</cp:lastModifiedBy>
  <cp:revision>26</cp:revision>
  <dcterms:created xsi:type="dcterms:W3CDTF">2006-08-16T00:00:00Z</dcterms:created>
  <dcterms:modified xsi:type="dcterms:W3CDTF">2026-08-25T19:41:41Z</dcterms:modified>
  <dc:identifier>DAGxDkrw_8E</dc:identifier>
</cp:coreProperties>
</file>