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62" r:id="rId5"/>
    <p:sldId id="261" r:id="rId6"/>
    <p:sldId id="270" r:id="rId7"/>
    <p:sldId id="264" r:id="rId8"/>
    <p:sldId id="265" r:id="rId9"/>
    <p:sldId id="267" r:id="rId10"/>
    <p:sldId id="268" r:id="rId11"/>
    <p:sldId id="269" r:id="rId12"/>
    <p:sldId id="271" r:id="rId13"/>
    <p:sldId id="26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9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fipi.ru/metodicheskaya-kopilka/metod-rekomendatsii-dlya-slabykh-shko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1591168"/>
            <a:ext cx="7165848" cy="1709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профилактики школьной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18104" y="347472"/>
            <a:ext cx="543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«Троицкая СОШ №50»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869" y="1075272"/>
            <a:ext cx="2664403" cy="177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7152" y="4818888"/>
            <a:ext cx="2974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Попова И.В.,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аместитель директора по УВР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5032" y="6428232"/>
            <a:ext cx="268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293285"/>
              </p:ext>
            </p:extLst>
          </p:nvPr>
        </p:nvGraphicFramePr>
        <p:xfrm>
          <a:off x="173736" y="973666"/>
          <a:ext cx="877824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совместной деятельности по выработке единых требований и оказание помощи ребенку в ходе образовательного процесса.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разнообразных формах общения: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круглые столы;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информационно-практические беседы; -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лектории с элементами практикума;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обучающие семинары;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творческие лаборатории родителей;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родительские педагогические тренинги;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-ученические мероприятия.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консультаций специалистов.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3192" y="0"/>
            <a:ext cx="11484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УЧАСТНИКОВ СИСТЕМЫ ПРОФИЛАКТИКИ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НЕУСПЕШНОСТИ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25" y="2302668"/>
            <a:ext cx="4219575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387840" y="1747520"/>
            <a:ext cx="2702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содержания методической работы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преодоления школьной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выявленными причинами.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30080" y="944880"/>
            <a:ext cx="239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8"/>
            <a:ext cx="11927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УЧАСТНИКОВ СИСТЕМЫ ПРОФИЛАКТИКИ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НЕУСПЕШНОСТИ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037770"/>
              </p:ext>
            </p:extLst>
          </p:nvPr>
        </p:nvGraphicFramePr>
        <p:xfrm>
          <a:off x="223520" y="833120"/>
          <a:ext cx="884936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3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 ПСИХОЛОГО - ПЕДАГОГИЧЕСКОГО СОПРОВОЖДЕНИЯ УЧАСТНИКОВ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причин школьной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неуспешности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обучающихся. Диагностика особенностей познавательной сферы обучающихся группы риска (по согласованию с родителями).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диагностических карт трудностей обучающихся группы риска и ознакомление с ними заинтересованных сторон (учителей, классного руководителя, родителей, специалистов).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проведение коррекционно-развивающих занятий с обучающимися группы риска.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Консультирование участников образовательных отношений (педагогов, родителей, обучающихся) по организации помощи обучающимся.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43" y="1123837"/>
            <a:ext cx="2777234" cy="19608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 образования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53840" y="1188010"/>
            <a:ext cx="8052042" cy="479673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8043" y="233680"/>
            <a:ext cx="1366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АДРЕСНАЯ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ДЕМОНСТРИРУЮЩИМ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УЧЕБНУЮ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6108082"/>
            <a:ext cx="82958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методические рекомендации ФГБНУ «ФИПИ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de-DE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dirty="0">
                <a:hlinkClick r:id="rId4"/>
              </a:rPr>
              <a:t>https://fipi.ru/metodicheskaya-kopilka/metod-rekomendatsii-dlya-slabykh-shkol</a:t>
            </a:r>
            <a:r>
              <a:rPr lang="de-DE" dirty="0"/>
              <a:t> 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9553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049" r="1470"/>
          <a:stretch/>
        </p:blipFill>
        <p:spPr>
          <a:xfrm>
            <a:off x="343947" y="3081628"/>
            <a:ext cx="3741916" cy="29805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6960" y="868680"/>
            <a:ext cx="8117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«Здесь нет верха и низа – учителей и учеников.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все коллеги, т.е. люди, которые работают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вместе…когда одни хотят учиться, а другие им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в этом. Принуждение осталось на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низшей ступени образования…»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Ю.М Лоцман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4067" y="3556241"/>
            <a:ext cx="7303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ПРОГРАММА ПРОФИЛАКТИКИ УЧЕБНОЙ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по работе со слабоуспевающими и неуспевающими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родителям слабоуспевающих обучающихся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по оценке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работы образовательной организации с неуспевающими и  слабоуспевающими обучающимися»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47" y="1865376"/>
            <a:ext cx="319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успеха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40" y="533828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06" y="2376488"/>
            <a:ext cx="2143125" cy="210502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7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проблема школы – </a:t>
            </a:r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потерять», «не </a:t>
            </a:r>
            <a:r>
              <a:rPr lang="ru-RU" sz="31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упустить</a:t>
            </a:r>
            <a:r>
              <a:rPr lang="ru-RU" sz="3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</a:t>
            </a:r>
            <a:r>
              <a:rPr lang="ru-RU" sz="3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низкими учебными возможностями 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8184" y="0"/>
            <a:ext cx="7836408" cy="101498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и понять проблему – наполовину решить ее, если же не видишь проблему, это значит, что она в тебе самом …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40780" y="951815"/>
            <a:ext cx="2871216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ВСОКО</a:t>
            </a:r>
            <a:endParaRPr lang="ru-RU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44568" y="1927490"/>
            <a:ext cx="6364224" cy="801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внутришкольной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учебной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30852" y="2892656"/>
            <a:ext cx="2624328" cy="980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достигаемых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и причин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44568" y="4036183"/>
            <a:ext cx="6556248" cy="7461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различных механизмов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школьной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учетом образовательных потребностей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84463" y="2873002"/>
            <a:ext cx="2624329" cy="978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систему всех участников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отношений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30852" y="4945538"/>
            <a:ext cx="6583679" cy="805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работы педагогов в урочной, внеурочной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коррекционной работе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30852" y="5854894"/>
            <a:ext cx="6569964" cy="805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ОБРАЗОВАНИЯ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48" y="1123837"/>
            <a:ext cx="3236975" cy="4601183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не только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хранитель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знаний, образец поведения, подражания для детей, сколько мастер, способный научить своих подопечных находить нужные знания в безбрежном океане современных наук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03002" y="1365398"/>
            <a:ext cx="3475038" cy="222819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18120" y="1280160"/>
            <a:ext cx="1655064" cy="530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85032" y="493776"/>
            <a:ext cx="3493008" cy="722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индивидуального развития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002" y="3831336"/>
            <a:ext cx="3493008" cy="226239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818120" y="493776"/>
            <a:ext cx="3474720" cy="722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ВИНОВАТ?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4112" y="4459843"/>
            <a:ext cx="40142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контроль со стороны родителей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равнодушие родителей к успехам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мотивация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1272" y="1874520"/>
            <a:ext cx="3648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программа сложная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не проводят дополни-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тельные занятия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сам или не хочет, или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донести до ребенка знания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 ведь, что-то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сделал, неужели нельзя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тройку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поставить…»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НЕУСПЕВАЕМОСТИ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88823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глубокое отставание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астичная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относительно стойкая неуспеваемость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еуспеваемость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эпизодическая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анняя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неуспеваемость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неуспеваемость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2464" y="3218688"/>
            <a:ext cx="7744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запущенность;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неготовность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обучению;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обучаемость;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анализаторных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систем;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образного мышления;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к результатам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обучения;  возрастной кризис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976" y="1493570"/>
            <a:ext cx="2764199" cy="20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23837"/>
            <a:ext cx="3584448" cy="46011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НЕУСПЕШНОСТЬ: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ТИПОЛОГИЯ,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14800" y="521208"/>
            <a:ext cx="3145536" cy="347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причины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46136" y="521208"/>
            <a:ext cx="3346704" cy="347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причины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3632" y="1618488"/>
            <a:ext cx="365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ценности образования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нестабильность образовательной системы;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несовершенство организации учебного процесса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неинтересные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уроки,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индивидуального подхода, перегрузка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семьи, улицы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3632" y="1123837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Объективные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9016" y="1123837"/>
            <a:ext cx="3163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Субъективные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9016" y="1618488"/>
            <a:ext cx="334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здоровья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развитие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интеллекта;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мотивации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учения; слабое 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волевой сферы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9016" y="3865257"/>
            <a:ext cx="3401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«Учение,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на интересе, не дает возможности окрепнуть воле ученика,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все в учении интересно, и придется многое взять силой воли».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К.Д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Ушинский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3632" y="5943600"/>
            <a:ext cx="787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НЕУСПЕШНОСТЬ = НЕУСПЕВАЕМОСТЬ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15" y="2497666"/>
            <a:ext cx="4957425" cy="42688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94080"/>
            <a:ext cx="9123680" cy="2600960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1.Педагогическая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поиски оптимальных педагогических систем, в том числе применение активных методов и форм обучения, новых педагогических технологий.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Педагогическая диагностика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систематический контроль и оценка результатов обучения, своевременное выявление пробелов.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Педагогическая терапия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меры по устранению отставаний в учебе.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Воспитательное воздействие.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" y="152400"/>
            <a:ext cx="122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ПУТИ ПРЕОДОЛЕНИЯ НЕУСПЕВАЕМОСТИ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89720" y="1051560"/>
            <a:ext cx="30022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.Хочу, но не могу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.Могу, но не могу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.Не могу и не хочу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96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82296"/>
            <a:ext cx="11631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УЧАСТНИКОВ СИСТЕМЫ ПРОФИЛАКТИКИ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НЕУСПЕШНОСТИ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010453"/>
              </p:ext>
            </p:extLst>
          </p:nvPr>
        </p:nvGraphicFramePr>
        <p:xfrm>
          <a:off x="256032" y="913292"/>
          <a:ext cx="8778240" cy="4519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6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ДИРЕКТОРА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 УВР</a:t>
                      </a:r>
                    </a:p>
                    <a:p>
                      <a:endParaRPr lang="ru-RU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9274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списка слабоуспевающих и неуспевающих учащихся.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контроля за формами и методами работы педагогов по предупреждению и ликвидации педагогической запущенности обучающихся.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взаимодействия учителей, родителей, психологической службы. 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деятельности классных руководителей по взаимодействию с семьями обучающихся.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Собеседование с классными руководителями, с учителями-предметниками по согласованию и уточнению индивидуальных планов работы со слабоуспевающими и неуспевающими учащимися. 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Собеседования с учителями по итогам четверти с просмотром ведения тематического учета знаний и тетрадей с результатами индивидуальной работы с ребенком. 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беседы со слабоуспевающими учениками и их родителями о состоянии их учебных дел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71" y="1372316"/>
            <a:ext cx="2689098" cy="20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0040" y="0"/>
            <a:ext cx="1122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УЧАСТНИКОВ СИСТЕМЫ ПРОФИЛАКТИКИ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НЕУСПЕШНОСТИ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70979"/>
              </p:ext>
            </p:extLst>
          </p:nvPr>
        </p:nvGraphicFramePr>
        <p:xfrm>
          <a:off x="182880" y="719666"/>
          <a:ext cx="8942832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2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УЧИТЕЛЯ-ПРЕДМЕТНИКИ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мониторинга знаний обучающихся класса по основным разделам учебного материала</a:t>
                      </a: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Установление причин отставания слабоуспевающих учащихся через беседы со школьными специалистами: классным руководителем, встречи с отдельными родителями и учащимися, показывающими школьную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неуспешность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 психологом, логопедом и другими специалистами по определению форм и индивидуальных методов работы с обучающимися, испытывающими трудности в обучении. </a:t>
                      </a: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с семьей по выработке единых требований к обучающему в рамках образовательного процесса. </a:t>
                      </a: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индивидуального плана работы по ликвидации пробелов в знаниях отстающего ученика на текущую четверть. </a:t>
                      </a: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дидактического обеспечения для организации самостоятельной работы на уроке обучающихся группы риска. </a:t>
                      </a: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тематического учета образовательных достижений (результатов) обучающихся группы риска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456" y="1072134"/>
            <a:ext cx="2752344" cy="20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4904" y="0"/>
            <a:ext cx="11064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УЧАСТНИКОВ СИСТЕМЫ ПРОФИЛАКТИКИ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НЕУСПЕШНОСТИ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311634"/>
              </p:ext>
            </p:extLst>
          </p:nvPr>
        </p:nvGraphicFramePr>
        <p:xfrm>
          <a:off x="283464" y="960120"/>
          <a:ext cx="8538151" cy="4877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8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56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КЛАССНЫЙ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РУКОВОДИТЕЛЬ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409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причины неуспеваемости учащегося через индивидуальные беседы.  Работа с учителями-предметниками по проблемам обучающихся с риском школьной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неуспешности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индивидуальных бесед с учащимся с целью выявления и преодоления социальных проблем.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посещения уроков учащимися группы риска (в случае систематических пропусков без уважительной причины постановка на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внутришкольный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контроль).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беседы с родителями по оказанию помощи школьнику с рисками учебной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неуспешности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работе психолого-педагогического консилиума по работе с обучающимися с рисками учебной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неуспешности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499" t="16444" r="3839" b="9777"/>
          <a:stretch/>
        </p:blipFill>
        <p:spPr>
          <a:xfrm>
            <a:off x="9265920" y="2540460"/>
            <a:ext cx="2722880" cy="17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402</TotalTime>
  <Words>958</Words>
  <Application>Microsoft Office PowerPoint</Application>
  <PresentationFormat>Широкоэкранный</PresentationFormat>
  <Paragraphs>130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Corbel</vt:lpstr>
      <vt:lpstr>Times New Roman</vt:lpstr>
      <vt:lpstr>Wingdings 2</vt:lpstr>
      <vt:lpstr>Рама</vt:lpstr>
      <vt:lpstr>   Формирование системы профилактики школьной неуспешности</vt:lpstr>
      <vt:lpstr>Актуальная проблема школы –  «не потерять», «не упустить» учащихся с низкими учебными возможностями </vt:lpstr>
      <vt:lpstr>Учитель - это не только хранитель знаний, образец поведения, подражания для детей, сколько мастер, способный научить своих подопечных находить нужные знания в безбрежном океане современных наук</vt:lpstr>
      <vt:lpstr>ВИДЫ НЕУСПЕВАЕМОСТИ</vt:lpstr>
      <vt:lpstr>УЧЕБНАЯ НЕУСПЕШНОСТЬ: ТИПОЛОГИЯ, ПРИЧИНЫ  ВОЗНИКНОВЕНИЯ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Индивидуализация  образования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системы профилактики школьной неуспешности</dc:title>
  <dc:creator>пк</dc:creator>
  <cp:lastModifiedBy>NexTouch</cp:lastModifiedBy>
  <cp:revision>34</cp:revision>
  <dcterms:created xsi:type="dcterms:W3CDTF">2023-12-10T09:56:55Z</dcterms:created>
  <dcterms:modified xsi:type="dcterms:W3CDTF">2023-12-15T04:08:10Z</dcterms:modified>
</cp:coreProperties>
</file>